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5"/>
  </p:notesMasterIdLst>
  <p:handoutMasterIdLst>
    <p:handoutMasterId r:id="rId16"/>
  </p:handoutMasterIdLst>
  <p:sldIdLst>
    <p:sldId id="350" r:id="rId5"/>
    <p:sldId id="351" r:id="rId6"/>
    <p:sldId id="352" r:id="rId7"/>
    <p:sldId id="353" r:id="rId8"/>
    <p:sldId id="354" r:id="rId9"/>
    <p:sldId id="356" r:id="rId10"/>
    <p:sldId id="355" r:id="rId11"/>
    <p:sldId id="360" r:id="rId12"/>
    <p:sldId id="358" r:id="rId13"/>
    <p:sldId id="357" r:id="rId14"/>
  </p:sldIdLst>
  <p:sldSz cx="12192000" cy="6858000"/>
  <p:notesSz cx="6858000" cy="9144000"/>
  <p:defaultTextStyle>
    <a:defPPr rtl="0"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eu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95C310-5F40-4EF3-B1AD-32828E2DACA7}" v="13" dt="2023-03-12T15:44:40.030"/>
    <p1510:client id="{2E6A56CC-D67C-4034-9615-8209F85D342D}" v="6" dt="2023-03-01T09:19:24.854"/>
    <p1510:client id="{32C16DBE-9FC1-4281-B082-3EA7F1E82A54}" v="9" dt="2023-02-27T12:35:49.270"/>
    <p1510:client id="{354DCC24-41EE-4A82-B776-122DB2196BDE}" v="30" dt="2023-03-13T12:48:50.433"/>
    <p1510:client id="{35E0DBA0-252D-402A-AF25-E3AE367B6877}" v="381" dt="2023-02-20T14:13:20.283"/>
    <p1510:client id="{37A3754C-C1F6-4A80-A4D4-727B1C12ED2C}" v="5" dt="2023-02-27T14:29:50.381"/>
    <p1510:client id="{3B07148C-3357-47BA-A777-30128414563D}" v="17" dt="2023-02-21T20:43:52.716"/>
    <p1510:client id="{4503BFF0-CF38-A537-9DB2-F4CCA2E3BB2D}" v="58" dt="2023-02-27T15:02:27.452"/>
    <p1510:client id="{4616D55E-F3FA-4456-B516-1A1B7FC9A58A}" v="9" dt="2023-03-01T15:14:39.487"/>
    <p1510:client id="{47D4433A-96B5-422D-BD7D-F284C3C86D11}" v="8" dt="2023-03-01T16:06:23.529"/>
    <p1510:client id="{4E33D5A3-E4A1-4A86-BAAA-E1061E5BEF15}" v="49" dt="2023-02-20T14:12:53.129"/>
    <p1510:client id="{51980B7F-6136-4A81-B070-0656784059A2}" v="31" dt="2023-03-01T09:23:45.268"/>
    <p1510:client id="{586E7C72-AC10-4BEE-977D-5F826B767084}" v="191" dt="2023-02-20T14:24:11.138"/>
    <p1510:client id="{6364A8F5-C5E8-4B7C-B333-08647978C8F9}" v="1" dt="2023-03-11T17:44:15.330"/>
    <p1510:client id="{64809E0D-A62A-4400-A501-58A9D6B6CB4E}" v="10" dt="2023-02-27T11:52:16.118"/>
    <p1510:client id="{6B9DDF9C-AC6D-4C88-B193-5017D7755987}" v="6" dt="2023-02-27T11:14:10.974"/>
    <p1510:client id="{6E969A41-254E-44F1-9BD1-8BD9F7511FEB}" v="10" dt="2023-02-27T14:41:44.531"/>
    <p1510:client id="{76EDAA3A-39EF-4A9C-B260-F5B7CF11044C}" v="6" dt="2023-03-01T09:41:15.330"/>
    <p1510:client id="{794B4432-ADFF-7781-2944-085D69FFF2D2}" v="161" dt="2023-02-27T14:24:50.263"/>
    <p1510:client id="{8F9AA497-287E-4F8D-A40C-07843DC84FA8}" v="136" dt="2023-03-13T12:28:02.408"/>
    <p1510:client id="{9467029B-4491-4862-8686-C26089797E9A}" v="181" dt="2023-02-27T12:27:16.690"/>
    <p1510:client id="{998FC8DC-6A8E-4C88-A9A2-5A6AD5BA0188}" v="430" dt="2023-03-01T08:18:23.785"/>
    <p1510:client id="{A120AAB0-307C-4BD9-B872-2C2D189B2089}" v="171" dt="2023-02-27T08:04:46.749"/>
    <p1510:client id="{A55A7A85-F76B-35C3-3088-F093F398E5A1}" v="82" dt="2023-02-20T12:50:46.332"/>
    <p1510:client id="{AF659E13-A5F6-4D7A-BF75-B521A33195C2}" v="2" dt="2023-02-27T14:59:08.423"/>
    <p1510:client id="{B8AA0700-B141-4649-99E6-B2EB91DDF984}" v="192" dt="2023-03-01T12:30:55.779"/>
    <p1510:client id="{BFD32CFD-6EC5-473F-B65E-FB44DE9DA7CA}" v="773" dt="2023-02-20T12:59:31.645"/>
    <p1510:client id="{C17B2705-4D10-41B0-A276-DAD76F191FC6}" v="51" dt="2023-02-20T14:24:04.475"/>
    <p1510:client id="{CB8EF3B5-F90D-4E92-8DF8-D386A07326DB}" v="115" dt="2023-03-13T12:48:51.301"/>
    <p1510:client id="{CF5E1B6D-79BA-81C9-1103-93A899627C88}" v="216" dt="2023-02-20T14:25:48.312"/>
    <p1510:client id="{D427624F-C206-4FB0-92BA-C74BC1564C9B}" v="110" dt="2023-03-01T08:26:03.762"/>
    <p1510:client id="{D615B542-5F6D-43CE-9F2C-C7FFB96F8EAC}" v="21" dt="2023-03-01T07:51:01.568"/>
    <p1510:client id="{E61B3B39-A9C5-4450-8002-0D1FFA0F1F95}" v="1" dt="2023-03-01T09:22:53.229"/>
    <p1510:client id="{EC6C267C-91DF-41E3-B54C-CE8FAA21C666}" v="204" dt="2023-02-28T18:41:22.556"/>
    <p1510:client id="{EC8E874E-12D3-41F6-B265-D07284104B60}" v="100" dt="2023-03-06T13:00:32.588"/>
    <p1510:client id="{F4C2271B-DDA9-4E45-91FE-97818981A390}" v="37" dt="2023-03-06T14:22:29.129"/>
    <p1510:client id="{FAD4597E-2F1C-4A21-85AF-AFCD2E78EF7B}" v="191" dt="2023-02-27T14:14:06.286"/>
    <p1510:client id="{FF93BA46-6FA9-4AFD-8CB5-03C2C6A00200}" v="18" dt="2023-02-20T14:12:21.6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hieu Dochez" userId="S::r0893166@student.thomasmore.be::7b2cf07e-ec09-4ce7-991a-b16919c7d342" providerId="AD" clId="Web-{CF5E1B6D-79BA-81C9-1103-93A899627C88}"/>
    <pc:docChg chg="modSld">
      <pc:chgData name="Mathieu Dochez" userId="S::r0893166@student.thomasmore.be::7b2cf07e-ec09-4ce7-991a-b16919c7d342" providerId="AD" clId="Web-{CF5E1B6D-79BA-81C9-1103-93A899627C88}" dt="2023-02-20T14:25:48.312" v="185" actId="20577"/>
      <pc:docMkLst>
        <pc:docMk/>
      </pc:docMkLst>
      <pc:sldChg chg="modSp">
        <pc:chgData name="Mathieu Dochez" userId="S::r0893166@student.thomasmore.be::7b2cf07e-ec09-4ce7-991a-b16919c7d342" providerId="AD" clId="Web-{CF5E1B6D-79BA-81C9-1103-93A899627C88}" dt="2023-02-20T12:51:50.704" v="12" actId="20577"/>
        <pc:sldMkLst>
          <pc:docMk/>
          <pc:sldMk cId="2960950710" sldId="350"/>
        </pc:sldMkLst>
        <pc:spChg chg="mod">
          <ac:chgData name="Mathieu Dochez" userId="S::r0893166@student.thomasmore.be::7b2cf07e-ec09-4ce7-991a-b16919c7d342" providerId="AD" clId="Web-{CF5E1B6D-79BA-81C9-1103-93A899627C88}" dt="2023-02-20T12:51:50.704" v="12" actId="20577"/>
          <ac:spMkLst>
            <pc:docMk/>
            <pc:sldMk cId="2960950710" sldId="350"/>
            <ac:spMk id="3" creationId="{F18E61D8-31A3-2D45-8E25-CBE846E26E1C}"/>
          </ac:spMkLst>
        </pc:spChg>
      </pc:sldChg>
      <pc:sldChg chg="addSp delSp modSp">
        <pc:chgData name="Mathieu Dochez" userId="S::r0893166@student.thomasmore.be::7b2cf07e-ec09-4ce7-991a-b16919c7d342" providerId="AD" clId="Web-{CF5E1B6D-79BA-81C9-1103-93A899627C88}" dt="2023-02-20T14:25:48.312" v="185" actId="20577"/>
        <pc:sldMkLst>
          <pc:docMk/>
          <pc:sldMk cId="2733307557" sldId="351"/>
        </pc:sldMkLst>
        <pc:spChg chg="add del mod">
          <ac:chgData name="Mathieu Dochez" userId="S::r0893166@student.thomasmore.be::7b2cf07e-ec09-4ce7-991a-b16919c7d342" providerId="AD" clId="Web-{CF5E1B6D-79BA-81C9-1103-93A899627C88}" dt="2023-02-20T13:42:42.566" v="16"/>
          <ac:spMkLst>
            <pc:docMk/>
            <pc:sldMk cId="2733307557" sldId="351"/>
            <ac:spMk id="12" creationId="{53103028-8239-2778-B003-EA5249FEA3E5}"/>
          </ac:spMkLst>
        </pc:spChg>
        <pc:spChg chg="add mod">
          <ac:chgData name="Mathieu Dochez" userId="S::r0893166@student.thomasmore.be::7b2cf07e-ec09-4ce7-991a-b16919c7d342" providerId="AD" clId="Web-{CF5E1B6D-79BA-81C9-1103-93A899627C88}" dt="2023-02-20T14:25:48.312" v="185" actId="20577"/>
          <ac:spMkLst>
            <pc:docMk/>
            <pc:sldMk cId="2733307557" sldId="351"/>
            <ac:spMk id="14" creationId="{5D2C664C-714B-2165-1E0B-52F2842EB33B}"/>
          </ac:spMkLst>
        </pc:spChg>
      </pc:sldChg>
      <pc:sldChg chg="addSp modSp">
        <pc:chgData name="Mathieu Dochez" userId="S::r0893166@student.thomasmore.be::7b2cf07e-ec09-4ce7-991a-b16919c7d342" providerId="AD" clId="Web-{CF5E1B6D-79BA-81C9-1103-93A899627C88}" dt="2023-02-20T14:02:30.513" v="62" actId="1076"/>
        <pc:sldMkLst>
          <pc:docMk/>
          <pc:sldMk cId="1892750097" sldId="354"/>
        </pc:sldMkLst>
        <pc:spChg chg="mod">
          <ac:chgData name="Mathieu Dochez" userId="S::r0893166@student.thomasmore.be::7b2cf07e-ec09-4ce7-991a-b16919c7d342" providerId="AD" clId="Web-{CF5E1B6D-79BA-81C9-1103-93A899627C88}" dt="2023-02-20T13:59:22.319" v="59" actId="1076"/>
          <ac:spMkLst>
            <pc:docMk/>
            <pc:sldMk cId="1892750097" sldId="354"/>
            <ac:spMk id="2" creationId="{D28C8476-B0AB-537F-3E54-FFF345B0453E}"/>
          </ac:spMkLst>
        </pc:spChg>
        <pc:spChg chg="mod">
          <ac:chgData name="Mathieu Dochez" userId="S::r0893166@student.thomasmore.be::7b2cf07e-ec09-4ce7-991a-b16919c7d342" providerId="AD" clId="Web-{CF5E1B6D-79BA-81C9-1103-93A899627C88}" dt="2023-02-20T14:02:30.513" v="62" actId="1076"/>
          <ac:spMkLst>
            <pc:docMk/>
            <pc:sldMk cId="1892750097" sldId="354"/>
            <ac:spMk id="4" creationId="{26B4ECA7-839B-5D56-8C59-EFE06C645265}"/>
          </ac:spMkLst>
        </pc:spChg>
        <pc:spChg chg="mod">
          <ac:chgData name="Mathieu Dochez" userId="S::r0893166@student.thomasmore.be::7b2cf07e-ec09-4ce7-991a-b16919c7d342" providerId="AD" clId="Web-{CF5E1B6D-79BA-81C9-1103-93A899627C88}" dt="2023-02-20T13:59:31.741" v="60" actId="1076"/>
          <ac:spMkLst>
            <pc:docMk/>
            <pc:sldMk cId="1892750097" sldId="354"/>
            <ac:spMk id="5" creationId="{5FEE0A04-AF27-5EDA-225A-D42A7BADF6C0}"/>
          </ac:spMkLst>
        </pc:spChg>
        <pc:spChg chg="add mod">
          <ac:chgData name="Mathieu Dochez" userId="S::r0893166@student.thomasmore.be::7b2cf07e-ec09-4ce7-991a-b16919c7d342" providerId="AD" clId="Web-{CF5E1B6D-79BA-81C9-1103-93A899627C88}" dt="2023-02-20T13:59:19.319" v="58" actId="20577"/>
          <ac:spMkLst>
            <pc:docMk/>
            <pc:sldMk cId="1892750097" sldId="354"/>
            <ac:spMk id="6" creationId="{C74F433A-BF14-13DF-C06C-14CC15A3EB56}"/>
          </ac:spMkLst>
        </pc:spChg>
      </pc:sldChg>
    </pc:docChg>
  </pc:docChgLst>
  <pc:docChgLst>
    <pc:chgData name="Nicolas Boen" userId="S::r0950886@student.thomasmore.be::c07cb46d-ff55-4196-a2ea-82cd2585a607" providerId="AD" clId="Web-{2E6A56CC-D67C-4034-9615-8209F85D342D}"/>
    <pc:docChg chg="modSld">
      <pc:chgData name="Nicolas Boen" userId="S::r0950886@student.thomasmore.be::c07cb46d-ff55-4196-a2ea-82cd2585a607" providerId="AD" clId="Web-{2E6A56CC-D67C-4034-9615-8209F85D342D}" dt="2023-03-01T09:19:24.854" v="5" actId="1076"/>
      <pc:docMkLst>
        <pc:docMk/>
      </pc:docMkLst>
      <pc:sldChg chg="modSp">
        <pc:chgData name="Nicolas Boen" userId="S::r0950886@student.thomasmore.be::c07cb46d-ff55-4196-a2ea-82cd2585a607" providerId="AD" clId="Web-{2E6A56CC-D67C-4034-9615-8209F85D342D}" dt="2023-03-01T09:19:24.854" v="5" actId="1076"/>
        <pc:sldMkLst>
          <pc:docMk/>
          <pc:sldMk cId="3217505492" sldId="360"/>
        </pc:sldMkLst>
        <pc:picChg chg="mod">
          <ac:chgData name="Nicolas Boen" userId="S::r0950886@student.thomasmore.be::c07cb46d-ff55-4196-a2ea-82cd2585a607" providerId="AD" clId="Web-{2E6A56CC-D67C-4034-9615-8209F85D342D}" dt="2023-03-01T09:19:24.854" v="5" actId="1076"/>
          <ac:picMkLst>
            <pc:docMk/>
            <pc:sldMk cId="3217505492" sldId="360"/>
            <ac:picMk id="16" creationId="{E067C6EA-F6A8-C332-B1A7-25C45F524A0A}"/>
          </ac:picMkLst>
        </pc:picChg>
      </pc:sldChg>
    </pc:docChg>
  </pc:docChgLst>
  <pc:docChgLst>
    <pc:chgData name="Nicolas Boen" userId="S::r0950886@student.thomasmore.be::c07cb46d-ff55-4196-a2ea-82cd2585a607" providerId="AD" clId="Web-{47D4433A-96B5-422D-BD7D-F284C3C86D11}"/>
    <pc:docChg chg="modSld">
      <pc:chgData name="Nicolas Boen" userId="S::r0950886@student.thomasmore.be::c07cb46d-ff55-4196-a2ea-82cd2585a607" providerId="AD" clId="Web-{47D4433A-96B5-422D-BD7D-F284C3C86D11}" dt="2023-03-01T16:06:21.748" v="6" actId="20577"/>
      <pc:docMkLst>
        <pc:docMk/>
      </pc:docMkLst>
      <pc:sldChg chg="modSp">
        <pc:chgData name="Nicolas Boen" userId="S::r0950886@student.thomasmore.be::c07cb46d-ff55-4196-a2ea-82cd2585a607" providerId="AD" clId="Web-{47D4433A-96B5-422D-BD7D-F284C3C86D11}" dt="2023-03-01T16:06:21.748" v="6" actId="20577"/>
        <pc:sldMkLst>
          <pc:docMk/>
          <pc:sldMk cId="1772823103" sldId="357"/>
        </pc:sldMkLst>
        <pc:spChg chg="mod">
          <ac:chgData name="Nicolas Boen" userId="S::r0950886@student.thomasmore.be::c07cb46d-ff55-4196-a2ea-82cd2585a607" providerId="AD" clId="Web-{47D4433A-96B5-422D-BD7D-F284C3C86D11}" dt="2023-03-01T16:06:21.748" v="6" actId="20577"/>
          <ac:spMkLst>
            <pc:docMk/>
            <pc:sldMk cId="1772823103" sldId="357"/>
            <ac:spMk id="2" creationId="{1ECF8428-5A82-76A1-1763-E99A5046F5E7}"/>
          </ac:spMkLst>
        </pc:spChg>
      </pc:sldChg>
    </pc:docChg>
  </pc:docChgLst>
  <pc:docChgLst>
    <pc:chgData name="Nicolas Boen" userId="S::r0950886@student.thomasmore.be::c07cb46d-ff55-4196-a2ea-82cd2585a607" providerId="AD" clId="Web-{35E0DBA0-252D-402A-AF25-E3AE367B6877}"/>
    <pc:docChg chg="addSld delSld modSld">
      <pc:chgData name="Nicolas Boen" userId="S::r0950886@student.thomasmore.be::c07cb46d-ff55-4196-a2ea-82cd2585a607" providerId="AD" clId="Web-{35E0DBA0-252D-402A-AF25-E3AE367B6877}" dt="2023-02-20T14:13:19.299" v="278"/>
      <pc:docMkLst>
        <pc:docMk/>
      </pc:docMkLst>
      <pc:sldChg chg="modSp">
        <pc:chgData name="Nicolas Boen" userId="S::r0950886@student.thomasmore.be::c07cb46d-ff55-4196-a2ea-82cd2585a607" providerId="AD" clId="Web-{35E0DBA0-252D-402A-AF25-E3AE367B6877}" dt="2023-02-20T14:12:09.781" v="204" actId="20577"/>
        <pc:sldMkLst>
          <pc:docMk/>
          <pc:sldMk cId="2733307557" sldId="351"/>
        </pc:sldMkLst>
        <pc:spChg chg="mod">
          <ac:chgData name="Nicolas Boen" userId="S::r0950886@student.thomasmore.be::c07cb46d-ff55-4196-a2ea-82cd2585a607" providerId="AD" clId="Web-{35E0DBA0-252D-402A-AF25-E3AE367B6877}" dt="2023-02-20T14:12:09.781" v="204" actId="20577"/>
          <ac:spMkLst>
            <pc:docMk/>
            <pc:sldMk cId="2733307557" sldId="351"/>
            <ac:spMk id="14" creationId="{5D2C664C-714B-2165-1E0B-52F2842EB33B}"/>
          </ac:spMkLst>
        </pc:spChg>
      </pc:sldChg>
      <pc:sldChg chg="addSp delSp modSp">
        <pc:chgData name="Nicolas Boen" userId="S::r0950886@student.thomasmore.be::c07cb46d-ff55-4196-a2ea-82cd2585a607" providerId="AD" clId="Web-{35E0DBA0-252D-402A-AF25-E3AE367B6877}" dt="2023-02-20T14:11:38.781" v="201" actId="1076"/>
        <pc:sldMkLst>
          <pc:docMk/>
          <pc:sldMk cId="2849423935" sldId="352"/>
        </pc:sldMkLst>
        <pc:spChg chg="mod">
          <ac:chgData name="Nicolas Boen" userId="S::r0950886@student.thomasmore.be::c07cb46d-ff55-4196-a2ea-82cd2585a607" providerId="AD" clId="Web-{35E0DBA0-252D-402A-AF25-E3AE367B6877}" dt="2023-02-20T14:11:35.062" v="199" actId="14100"/>
          <ac:spMkLst>
            <pc:docMk/>
            <pc:sldMk cId="2849423935" sldId="352"/>
            <ac:spMk id="7" creationId="{15A66DAA-8314-2F2D-6EBF-2D3DC4D487B5}"/>
          </ac:spMkLst>
        </pc:spChg>
        <pc:spChg chg="mod">
          <ac:chgData name="Nicolas Boen" userId="S::r0950886@student.thomasmore.be::c07cb46d-ff55-4196-a2ea-82cd2585a607" providerId="AD" clId="Web-{35E0DBA0-252D-402A-AF25-E3AE367B6877}" dt="2023-02-20T14:10:33.138" v="180" actId="1076"/>
          <ac:spMkLst>
            <pc:docMk/>
            <pc:sldMk cId="2849423935" sldId="352"/>
            <ac:spMk id="8" creationId="{DFD162F7-EC09-EC50-FB52-84AD0FBFD8F8}"/>
          </ac:spMkLst>
        </pc:spChg>
        <pc:picChg chg="add del mod">
          <ac:chgData name="Nicolas Boen" userId="S::r0950886@student.thomasmore.be::c07cb46d-ff55-4196-a2ea-82cd2585a607" providerId="AD" clId="Web-{35E0DBA0-252D-402A-AF25-E3AE367B6877}" dt="2023-02-20T14:08:51.792" v="131"/>
          <ac:picMkLst>
            <pc:docMk/>
            <pc:sldMk cId="2849423935" sldId="352"/>
            <ac:picMk id="9" creationId="{D39C7401-2EF0-F47B-6F2D-65A9EAE3B75F}"/>
          </ac:picMkLst>
        </pc:picChg>
        <pc:picChg chg="add del mod">
          <ac:chgData name="Nicolas Boen" userId="S::r0950886@student.thomasmore.be::c07cb46d-ff55-4196-a2ea-82cd2585a607" providerId="AD" clId="Web-{35E0DBA0-252D-402A-AF25-E3AE367B6877}" dt="2023-02-20T14:09:33.918" v="133"/>
          <ac:picMkLst>
            <pc:docMk/>
            <pc:sldMk cId="2849423935" sldId="352"/>
            <ac:picMk id="11" creationId="{F868ADFC-9326-E629-44D3-BB18EAB420D1}"/>
          </ac:picMkLst>
        </pc:picChg>
        <pc:picChg chg="add mod">
          <ac:chgData name="Nicolas Boen" userId="S::r0950886@student.thomasmore.be::c07cb46d-ff55-4196-a2ea-82cd2585a607" providerId="AD" clId="Web-{35E0DBA0-252D-402A-AF25-E3AE367B6877}" dt="2023-02-20T14:11:37.671" v="200" actId="1076"/>
          <ac:picMkLst>
            <pc:docMk/>
            <pc:sldMk cId="2849423935" sldId="352"/>
            <ac:picMk id="12" creationId="{15B120ED-E5B6-4822-5F9E-4D9B3085B3F4}"/>
          </ac:picMkLst>
        </pc:picChg>
        <pc:picChg chg="mod">
          <ac:chgData name="Nicolas Boen" userId="S::r0950886@student.thomasmore.be::c07cb46d-ff55-4196-a2ea-82cd2585a607" providerId="AD" clId="Web-{35E0DBA0-252D-402A-AF25-E3AE367B6877}" dt="2023-02-20T14:10:19.575" v="172" actId="1076"/>
          <ac:picMkLst>
            <pc:docMk/>
            <pc:sldMk cId="2849423935" sldId="352"/>
            <ac:picMk id="13" creationId="{2DEB2540-C8D5-386E-EDB6-457587F7D68E}"/>
          </ac:picMkLst>
        </pc:picChg>
        <pc:picChg chg="add mod">
          <ac:chgData name="Nicolas Boen" userId="S::r0950886@student.thomasmore.be::c07cb46d-ff55-4196-a2ea-82cd2585a607" providerId="AD" clId="Web-{35E0DBA0-252D-402A-AF25-E3AE367B6877}" dt="2023-02-20T14:11:38.781" v="201" actId="1076"/>
          <ac:picMkLst>
            <pc:docMk/>
            <pc:sldMk cId="2849423935" sldId="352"/>
            <ac:picMk id="16" creationId="{A2D0F075-D1BE-0833-6589-6027B8B2BD1A}"/>
          </ac:picMkLst>
        </pc:picChg>
      </pc:sldChg>
      <pc:sldChg chg="addSp delSp modSp mod modClrScheme chgLayout">
        <pc:chgData name="Nicolas Boen" userId="S::r0950886@student.thomasmore.be::c07cb46d-ff55-4196-a2ea-82cd2585a607" providerId="AD" clId="Web-{35E0DBA0-252D-402A-AF25-E3AE367B6877}" dt="2023-02-20T14:13:19.299" v="278"/>
        <pc:sldMkLst>
          <pc:docMk/>
          <pc:sldMk cId="1038850120" sldId="353"/>
        </pc:sldMkLst>
        <pc:spChg chg="mod ord">
          <ac:chgData name="Nicolas Boen" userId="S::r0950886@student.thomasmore.be::c07cb46d-ff55-4196-a2ea-82cd2585a607" providerId="AD" clId="Web-{35E0DBA0-252D-402A-AF25-E3AE367B6877}" dt="2023-02-20T14:13:19.299" v="278"/>
          <ac:spMkLst>
            <pc:docMk/>
            <pc:sldMk cId="1038850120" sldId="353"/>
            <ac:spMk id="2" creationId="{07F4080D-0A2A-2C60-77FB-9DA5C87F1DF1}"/>
          </ac:spMkLst>
        </pc:spChg>
        <pc:spChg chg="mod">
          <ac:chgData name="Nicolas Boen" userId="S::r0950886@student.thomasmore.be::c07cb46d-ff55-4196-a2ea-82cd2585a607" providerId="AD" clId="Web-{35E0DBA0-252D-402A-AF25-E3AE367B6877}" dt="2023-02-20T14:13:19.299" v="278"/>
          <ac:spMkLst>
            <pc:docMk/>
            <pc:sldMk cId="1038850120" sldId="353"/>
            <ac:spMk id="3" creationId="{2185832E-2E6D-3833-CB8F-7BA09C0C095E}"/>
          </ac:spMkLst>
        </pc:spChg>
        <pc:spChg chg="mod">
          <ac:chgData name="Nicolas Boen" userId="S::r0950886@student.thomasmore.be::c07cb46d-ff55-4196-a2ea-82cd2585a607" providerId="AD" clId="Web-{35E0DBA0-252D-402A-AF25-E3AE367B6877}" dt="2023-02-20T14:13:19.299" v="278"/>
          <ac:spMkLst>
            <pc:docMk/>
            <pc:sldMk cId="1038850120" sldId="353"/>
            <ac:spMk id="15" creationId="{15856316-6B6A-9916-DBA9-5BB5CC83D2ED}"/>
          </ac:spMkLst>
        </pc:spChg>
        <pc:spChg chg="mod">
          <ac:chgData name="Nicolas Boen" userId="S::r0950886@student.thomasmore.be::c07cb46d-ff55-4196-a2ea-82cd2585a607" providerId="AD" clId="Web-{35E0DBA0-252D-402A-AF25-E3AE367B6877}" dt="2023-02-20T14:13:19.299" v="278"/>
          <ac:spMkLst>
            <pc:docMk/>
            <pc:sldMk cId="1038850120" sldId="353"/>
            <ac:spMk id="16" creationId="{DF78B7A5-39E8-A457-6D86-6B993EA67BCA}"/>
          </ac:spMkLst>
        </pc:spChg>
        <pc:spChg chg="mod">
          <ac:chgData name="Nicolas Boen" userId="S::r0950886@student.thomasmore.be::c07cb46d-ff55-4196-a2ea-82cd2585a607" providerId="AD" clId="Web-{35E0DBA0-252D-402A-AF25-E3AE367B6877}" dt="2023-02-20T14:13:19.299" v="278"/>
          <ac:spMkLst>
            <pc:docMk/>
            <pc:sldMk cId="1038850120" sldId="353"/>
            <ac:spMk id="17" creationId="{6FEEF6FE-6ED9-A921-74C0-B19289DC7E1E}"/>
          </ac:spMkLst>
        </pc:spChg>
        <pc:spChg chg="add del mod">
          <ac:chgData name="Nicolas Boen" userId="S::r0950886@student.thomasmore.be::c07cb46d-ff55-4196-a2ea-82cd2585a607" providerId="AD" clId="Web-{35E0DBA0-252D-402A-AF25-E3AE367B6877}" dt="2023-02-20T14:13:19.299" v="278"/>
          <ac:spMkLst>
            <pc:docMk/>
            <pc:sldMk cId="1038850120" sldId="353"/>
            <ac:spMk id="22" creationId="{9B852BC3-D9E3-D19E-E548-7592E430C859}"/>
          </ac:spMkLst>
        </pc:spChg>
        <pc:spChg chg="add del mod">
          <ac:chgData name="Nicolas Boen" userId="S::r0950886@student.thomasmore.be::c07cb46d-ff55-4196-a2ea-82cd2585a607" providerId="AD" clId="Web-{35E0DBA0-252D-402A-AF25-E3AE367B6877}" dt="2023-02-20T14:13:19.299" v="278"/>
          <ac:spMkLst>
            <pc:docMk/>
            <pc:sldMk cId="1038850120" sldId="353"/>
            <ac:spMk id="24" creationId="{152B6851-347E-1275-BC0C-E25A9B2BA811}"/>
          </ac:spMkLst>
        </pc:spChg>
        <pc:picChg chg="del mod">
          <ac:chgData name="Nicolas Boen" userId="S::r0950886@student.thomasmore.be::c07cb46d-ff55-4196-a2ea-82cd2585a607" providerId="AD" clId="Web-{35E0DBA0-252D-402A-AF25-E3AE367B6877}" dt="2023-02-20T14:13:03.939" v="275"/>
          <ac:picMkLst>
            <pc:docMk/>
            <pc:sldMk cId="1038850120" sldId="353"/>
            <ac:picMk id="4" creationId="{D0C1091B-1F2E-2783-9CF3-55042E55B356}"/>
          </ac:picMkLst>
        </pc:picChg>
        <pc:picChg chg="add mod ord">
          <ac:chgData name="Nicolas Boen" userId="S::r0950886@student.thomasmore.be::c07cb46d-ff55-4196-a2ea-82cd2585a607" providerId="AD" clId="Web-{35E0DBA0-252D-402A-AF25-E3AE367B6877}" dt="2023-02-20T14:13:19.299" v="278"/>
          <ac:picMkLst>
            <pc:docMk/>
            <pc:sldMk cId="1038850120" sldId="353"/>
            <ac:picMk id="5" creationId="{2AC4ABFD-1C9A-F2CD-6D2A-F45BED7D81D1}"/>
          </ac:picMkLst>
        </pc:picChg>
      </pc:sldChg>
      <pc:sldChg chg="addSp delSp modSp new">
        <pc:chgData name="Nicolas Boen" userId="S::r0950886@student.thomasmore.be::c07cb46d-ff55-4196-a2ea-82cd2585a607" providerId="AD" clId="Web-{35E0DBA0-252D-402A-AF25-E3AE367B6877}" dt="2023-02-20T14:06:33.757" v="128" actId="20577"/>
        <pc:sldMkLst>
          <pc:docMk/>
          <pc:sldMk cId="1892750097" sldId="354"/>
        </pc:sldMkLst>
        <pc:spChg chg="del">
          <ac:chgData name="Nicolas Boen" userId="S::r0950886@student.thomasmore.be::c07cb46d-ff55-4196-a2ea-82cd2585a607" providerId="AD" clId="Web-{35E0DBA0-252D-402A-AF25-E3AE367B6877}" dt="2023-02-20T12:32:14.908" v="13"/>
          <ac:spMkLst>
            <pc:docMk/>
            <pc:sldMk cId="1892750097" sldId="354"/>
            <ac:spMk id="2" creationId="{50344FF2-261A-108F-3EA3-73E1FB2FC0E3}"/>
          </ac:spMkLst>
        </pc:spChg>
        <pc:spChg chg="add mod">
          <ac:chgData name="Nicolas Boen" userId="S::r0950886@student.thomasmore.be::c07cb46d-ff55-4196-a2ea-82cd2585a607" providerId="AD" clId="Web-{35E0DBA0-252D-402A-AF25-E3AE367B6877}" dt="2023-02-20T13:35:00.611" v="55" actId="20577"/>
          <ac:spMkLst>
            <pc:docMk/>
            <pc:sldMk cId="1892750097" sldId="354"/>
            <ac:spMk id="2" creationId="{D28C8476-B0AB-537F-3E54-FFF345B0453E}"/>
          </ac:spMkLst>
        </pc:spChg>
        <pc:spChg chg="mod">
          <ac:chgData name="Nicolas Boen" userId="S::r0950886@student.thomasmore.be::c07cb46d-ff55-4196-a2ea-82cd2585a607" providerId="AD" clId="Web-{35E0DBA0-252D-402A-AF25-E3AE367B6877}" dt="2023-02-20T12:32:16.782" v="14" actId="20577"/>
          <ac:spMkLst>
            <pc:docMk/>
            <pc:sldMk cId="1892750097" sldId="354"/>
            <ac:spMk id="3" creationId="{0AD3767E-1A4F-4815-1057-75EF098D0795}"/>
          </ac:spMkLst>
        </pc:spChg>
        <pc:spChg chg="del">
          <ac:chgData name="Nicolas Boen" userId="S::r0950886@student.thomasmore.be::c07cb46d-ff55-4196-a2ea-82cd2585a607" providerId="AD" clId="Web-{35E0DBA0-252D-402A-AF25-E3AE367B6877}" dt="2023-02-20T12:32:14.908" v="12"/>
          <ac:spMkLst>
            <pc:docMk/>
            <pc:sldMk cId="1892750097" sldId="354"/>
            <ac:spMk id="4" creationId="{2077BB26-CB67-128B-DE7F-FEA72E629235}"/>
          </ac:spMkLst>
        </pc:spChg>
        <pc:spChg chg="add mod">
          <ac:chgData name="Nicolas Boen" userId="S::r0950886@student.thomasmore.be::c07cb46d-ff55-4196-a2ea-82cd2585a607" providerId="AD" clId="Web-{35E0DBA0-252D-402A-AF25-E3AE367B6877}" dt="2023-02-20T13:54:10.049" v="122" actId="20577"/>
          <ac:spMkLst>
            <pc:docMk/>
            <pc:sldMk cId="1892750097" sldId="354"/>
            <ac:spMk id="4" creationId="{26B4ECA7-839B-5D56-8C59-EFE06C645265}"/>
          </ac:spMkLst>
        </pc:spChg>
        <pc:spChg chg="del">
          <ac:chgData name="Nicolas Boen" userId="S::r0950886@student.thomasmore.be::c07cb46d-ff55-4196-a2ea-82cd2585a607" providerId="AD" clId="Web-{35E0DBA0-252D-402A-AF25-E3AE367B6877}" dt="2023-02-20T12:32:14.908" v="11"/>
          <ac:spMkLst>
            <pc:docMk/>
            <pc:sldMk cId="1892750097" sldId="354"/>
            <ac:spMk id="5" creationId="{524DD209-0561-3D18-FCF9-F79B1850C7E1}"/>
          </ac:spMkLst>
        </pc:spChg>
        <pc:spChg chg="add mod">
          <ac:chgData name="Nicolas Boen" userId="S::r0950886@student.thomasmore.be::c07cb46d-ff55-4196-a2ea-82cd2585a607" providerId="AD" clId="Web-{35E0DBA0-252D-402A-AF25-E3AE367B6877}" dt="2023-02-20T13:53:48.767" v="108" actId="20577"/>
          <ac:spMkLst>
            <pc:docMk/>
            <pc:sldMk cId="1892750097" sldId="354"/>
            <ac:spMk id="5" creationId="{5FEE0A04-AF27-5EDA-225A-D42A7BADF6C0}"/>
          </ac:spMkLst>
        </pc:spChg>
        <pc:spChg chg="del">
          <ac:chgData name="Nicolas Boen" userId="S::r0950886@student.thomasmore.be::c07cb46d-ff55-4196-a2ea-82cd2585a607" providerId="AD" clId="Web-{35E0DBA0-252D-402A-AF25-E3AE367B6877}" dt="2023-02-20T12:32:14.908" v="10"/>
          <ac:spMkLst>
            <pc:docMk/>
            <pc:sldMk cId="1892750097" sldId="354"/>
            <ac:spMk id="6" creationId="{6E6D239F-D15F-8899-B715-3A7872331042}"/>
          </ac:spMkLst>
        </pc:spChg>
        <pc:spChg chg="mod">
          <ac:chgData name="Nicolas Boen" userId="S::r0950886@student.thomasmore.be::c07cb46d-ff55-4196-a2ea-82cd2585a607" providerId="AD" clId="Web-{35E0DBA0-252D-402A-AF25-E3AE367B6877}" dt="2023-02-20T14:06:33.757" v="128" actId="20577"/>
          <ac:spMkLst>
            <pc:docMk/>
            <pc:sldMk cId="1892750097" sldId="354"/>
            <ac:spMk id="6" creationId="{C74F433A-BF14-13DF-C06C-14CC15A3EB56}"/>
          </ac:spMkLst>
        </pc:spChg>
        <pc:spChg chg="del">
          <ac:chgData name="Nicolas Boen" userId="S::r0950886@student.thomasmore.be::c07cb46d-ff55-4196-a2ea-82cd2585a607" providerId="AD" clId="Web-{35E0DBA0-252D-402A-AF25-E3AE367B6877}" dt="2023-02-20T12:32:14.908" v="9"/>
          <ac:spMkLst>
            <pc:docMk/>
            <pc:sldMk cId="1892750097" sldId="354"/>
            <ac:spMk id="7" creationId="{AE9C1971-C66E-32A4-F12B-D420FF374CA3}"/>
          </ac:spMkLst>
        </pc:spChg>
        <pc:spChg chg="del">
          <ac:chgData name="Nicolas Boen" userId="S::r0950886@student.thomasmore.be::c07cb46d-ff55-4196-a2ea-82cd2585a607" providerId="AD" clId="Web-{35E0DBA0-252D-402A-AF25-E3AE367B6877}" dt="2023-02-20T12:32:14.908" v="8"/>
          <ac:spMkLst>
            <pc:docMk/>
            <pc:sldMk cId="1892750097" sldId="354"/>
            <ac:spMk id="8" creationId="{9D7EC86C-DF17-C00A-1F6B-2450A7781217}"/>
          </ac:spMkLst>
        </pc:spChg>
        <pc:spChg chg="del">
          <ac:chgData name="Nicolas Boen" userId="S::r0950886@student.thomasmore.be::c07cb46d-ff55-4196-a2ea-82cd2585a607" providerId="AD" clId="Web-{35E0DBA0-252D-402A-AF25-E3AE367B6877}" dt="2023-02-20T12:32:14.908" v="7"/>
          <ac:spMkLst>
            <pc:docMk/>
            <pc:sldMk cId="1892750097" sldId="354"/>
            <ac:spMk id="9" creationId="{510EA687-723A-954B-3537-F761E9D290AE}"/>
          </ac:spMkLst>
        </pc:spChg>
        <pc:spChg chg="del">
          <ac:chgData name="Nicolas Boen" userId="S::r0950886@student.thomasmore.be::c07cb46d-ff55-4196-a2ea-82cd2585a607" providerId="AD" clId="Web-{35E0DBA0-252D-402A-AF25-E3AE367B6877}" dt="2023-02-20T12:32:14.908" v="6"/>
          <ac:spMkLst>
            <pc:docMk/>
            <pc:sldMk cId="1892750097" sldId="354"/>
            <ac:spMk id="10" creationId="{2DE03B53-97B1-F64D-D49A-B894BE2C0228}"/>
          </ac:spMkLst>
        </pc:spChg>
        <pc:spChg chg="del">
          <ac:chgData name="Nicolas Boen" userId="S::r0950886@student.thomasmore.be::c07cb46d-ff55-4196-a2ea-82cd2585a607" providerId="AD" clId="Web-{35E0DBA0-252D-402A-AF25-E3AE367B6877}" dt="2023-02-20T12:32:14.908" v="5"/>
          <ac:spMkLst>
            <pc:docMk/>
            <pc:sldMk cId="1892750097" sldId="354"/>
            <ac:spMk id="11" creationId="{994920EA-B296-AF60-6B11-3CA24DA6F03A}"/>
          </ac:spMkLst>
        </pc:spChg>
        <pc:spChg chg="del">
          <ac:chgData name="Nicolas Boen" userId="S::r0950886@student.thomasmore.be::c07cb46d-ff55-4196-a2ea-82cd2585a607" providerId="AD" clId="Web-{35E0DBA0-252D-402A-AF25-E3AE367B6877}" dt="2023-02-20T12:32:14.908" v="4"/>
          <ac:spMkLst>
            <pc:docMk/>
            <pc:sldMk cId="1892750097" sldId="354"/>
            <ac:spMk id="12" creationId="{15A40F4C-B6E9-9EC1-D2D3-B18C9DD48778}"/>
          </ac:spMkLst>
        </pc:spChg>
        <pc:spChg chg="del">
          <ac:chgData name="Nicolas Boen" userId="S::r0950886@student.thomasmore.be::c07cb46d-ff55-4196-a2ea-82cd2585a607" providerId="AD" clId="Web-{35E0DBA0-252D-402A-AF25-E3AE367B6877}" dt="2023-02-20T12:32:14.908" v="3"/>
          <ac:spMkLst>
            <pc:docMk/>
            <pc:sldMk cId="1892750097" sldId="354"/>
            <ac:spMk id="13" creationId="{BC176F59-8ACF-A8BD-FE23-2CAC567A97B8}"/>
          </ac:spMkLst>
        </pc:spChg>
        <pc:spChg chg="del">
          <ac:chgData name="Nicolas Boen" userId="S::r0950886@student.thomasmore.be::c07cb46d-ff55-4196-a2ea-82cd2585a607" providerId="AD" clId="Web-{35E0DBA0-252D-402A-AF25-E3AE367B6877}" dt="2023-02-20T12:32:14.908" v="2"/>
          <ac:spMkLst>
            <pc:docMk/>
            <pc:sldMk cId="1892750097" sldId="354"/>
            <ac:spMk id="14" creationId="{929DF00B-ADAA-F80E-07FA-4F9613B61D60}"/>
          </ac:spMkLst>
        </pc:spChg>
        <pc:spChg chg="add mod">
          <ac:chgData name="Nicolas Boen" userId="S::r0950886@student.thomasmore.be::c07cb46d-ff55-4196-a2ea-82cd2585a607" providerId="AD" clId="Web-{35E0DBA0-252D-402A-AF25-E3AE367B6877}" dt="2023-02-20T12:33:37.144" v="40" actId="20577"/>
          <ac:spMkLst>
            <pc:docMk/>
            <pc:sldMk cId="1892750097" sldId="354"/>
            <ac:spMk id="18" creationId="{202050BE-8A51-67E5-B013-EE71E15BA15A}"/>
          </ac:spMkLst>
        </pc:spChg>
        <pc:spChg chg="add mod">
          <ac:chgData name="Nicolas Boen" userId="S::r0950886@student.thomasmore.be::c07cb46d-ff55-4196-a2ea-82cd2585a607" providerId="AD" clId="Web-{35E0DBA0-252D-402A-AF25-E3AE367B6877}" dt="2023-02-20T12:33:31.831" v="39" actId="20577"/>
          <ac:spMkLst>
            <pc:docMk/>
            <pc:sldMk cId="1892750097" sldId="354"/>
            <ac:spMk id="19" creationId="{91706CE9-BB66-5B1F-7331-82AACA1EE484}"/>
          </ac:spMkLst>
        </pc:spChg>
      </pc:sldChg>
      <pc:sldChg chg="del">
        <pc:chgData name="Nicolas Boen" userId="S::r0950886@student.thomasmore.be::c07cb46d-ff55-4196-a2ea-82cd2585a607" providerId="AD" clId="Web-{35E0DBA0-252D-402A-AF25-E3AE367B6877}" dt="2023-02-20T12:32:06.611" v="0"/>
        <pc:sldMkLst>
          <pc:docMk/>
          <pc:sldMk cId="4014925270" sldId="354"/>
        </pc:sldMkLst>
      </pc:sldChg>
    </pc:docChg>
  </pc:docChgLst>
  <pc:docChgLst>
    <pc:chgData name="Jorben Sterckx" userId="S::r0947807@student.thomasmore.be::1a5d12b7-c0a5-4544-b4fb-287165e58898" providerId="AD" clId="Web-{C17B2705-4D10-41B0-A276-DAD76F191FC6}"/>
    <pc:docChg chg="modSld">
      <pc:chgData name="Jorben Sterckx" userId="S::r0947807@student.thomasmore.be::1a5d12b7-c0a5-4544-b4fb-287165e58898" providerId="AD" clId="Web-{C17B2705-4D10-41B0-A276-DAD76F191FC6}" dt="2023-02-20T14:24:03.725" v="48" actId="20577"/>
      <pc:docMkLst>
        <pc:docMk/>
      </pc:docMkLst>
      <pc:sldChg chg="modSp">
        <pc:chgData name="Jorben Sterckx" userId="S::r0947807@student.thomasmore.be::1a5d12b7-c0a5-4544-b4fb-287165e58898" providerId="AD" clId="Web-{C17B2705-4D10-41B0-A276-DAD76F191FC6}" dt="2023-02-20T14:24:03.725" v="48" actId="20577"/>
        <pc:sldMkLst>
          <pc:docMk/>
          <pc:sldMk cId="2733307557" sldId="351"/>
        </pc:sldMkLst>
        <pc:spChg chg="mod">
          <ac:chgData name="Jorben Sterckx" userId="S::r0947807@student.thomasmore.be::1a5d12b7-c0a5-4544-b4fb-287165e58898" providerId="AD" clId="Web-{C17B2705-4D10-41B0-A276-DAD76F191FC6}" dt="2023-02-20T14:24:03.725" v="48" actId="20577"/>
          <ac:spMkLst>
            <pc:docMk/>
            <pc:sldMk cId="2733307557" sldId="351"/>
            <ac:spMk id="8" creationId="{2E3839D7-D2D5-17B5-5DF1-CB9435E47681}"/>
          </ac:spMkLst>
        </pc:spChg>
      </pc:sldChg>
      <pc:sldChg chg="modSp">
        <pc:chgData name="Jorben Sterckx" userId="S::r0947807@student.thomasmore.be::1a5d12b7-c0a5-4544-b4fb-287165e58898" providerId="AD" clId="Web-{C17B2705-4D10-41B0-A276-DAD76F191FC6}" dt="2023-02-20T14:15:40.068" v="2" actId="14100"/>
        <pc:sldMkLst>
          <pc:docMk/>
          <pc:sldMk cId="1038850120" sldId="353"/>
        </pc:sldMkLst>
        <pc:picChg chg="mod">
          <ac:chgData name="Jorben Sterckx" userId="S::r0947807@student.thomasmore.be::1a5d12b7-c0a5-4544-b4fb-287165e58898" providerId="AD" clId="Web-{C17B2705-4D10-41B0-A276-DAD76F191FC6}" dt="2023-02-20T14:15:40.068" v="2" actId="14100"/>
          <ac:picMkLst>
            <pc:docMk/>
            <pc:sldMk cId="1038850120" sldId="353"/>
            <ac:picMk id="5" creationId="{2AC4ABFD-1C9A-F2CD-6D2A-F45BED7D81D1}"/>
          </ac:picMkLst>
        </pc:picChg>
      </pc:sldChg>
    </pc:docChg>
  </pc:docChgLst>
  <pc:docChgLst>
    <pc:chgData name="Mathieu Dochez" userId="S::r0893166@student.thomasmore.be::7b2cf07e-ec09-4ce7-991a-b16919c7d342" providerId="AD" clId="Web-{794B4432-ADFF-7781-2944-085D69FFF2D2}"/>
    <pc:docChg chg="addSld modSld">
      <pc:chgData name="Mathieu Dochez" userId="S::r0893166@student.thomasmore.be::7b2cf07e-ec09-4ce7-991a-b16919c7d342" providerId="AD" clId="Web-{794B4432-ADFF-7781-2944-085D69FFF2D2}" dt="2023-02-27T14:24:50.263" v="164" actId="20577"/>
      <pc:docMkLst>
        <pc:docMk/>
      </pc:docMkLst>
      <pc:sldChg chg="modSp">
        <pc:chgData name="Mathieu Dochez" userId="S::r0893166@student.thomasmore.be::7b2cf07e-ec09-4ce7-991a-b16919c7d342" providerId="AD" clId="Web-{794B4432-ADFF-7781-2944-085D69FFF2D2}" dt="2023-02-27T14:03:43.658" v="8" actId="1076"/>
        <pc:sldMkLst>
          <pc:docMk/>
          <pc:sldMk cId="2849423935" sldId="352"/>
        </pc:sldMkLst>
        <pc:spChg chg="mod">
          <ac:chgData name="Mathieu Dochez" userId="S::r0893166@student.thomasmore.be::7b2cf07e-ec09-4ce7-991a-b16919c7d342" providerId="AD" clId="Web-{794B4432-ADFF-7781-2944-085D69FFF2D2}" dt="2023-02-27T14:03:28.017" v="7" actId="1076"/>
          <ac:spMkLst>
            <pc:docMk/>
            <pc:sldMk cId="2849423935" sldId="352"/>
            <ac:spMk id="6" creationId="{6E0BCB3E-7F06-807E-7154-FE3C19EF5EE1}"/>
          </ac:spMkLst>
        </pc:spChg>
        <pc:spChg chg="mod">
          <ac:chgData name="Mathieu Dochez" userId="S::r0893166@student.thomasmore.be::7b2cf07e-ec09-4ce7-991a-b16919c7d342" providerId="AD" clId="Web-{794B4432-ADFF-7781-2944-085D69FFF2D2}" dt="2023-02-27T14:03:16.486" v="6" actId="1076"/>
          <ac:spMkLst>
            <pc:docMk/>
            <pc:sldMk cId="2849423935" sldId="352"/>
            <ac:spMk id="7" creationId="{15A66DAA-8314-2F2D-6EBF-2D3DC4D487B5}"/>
          </ac:spMkLst>
        </pc:spChg>
        <pc:spChg chg="mod">
          <ac:chgData name="Mathieu Dochez" userId="S::r0893166@student.thomasmore.be::7b2cf07e-ec09-4ce7-991a-b16919c7d342" providerId="AD" clId="Web-{794B4432-ADFF-7781-2944-085D69FFF2D2}" dt="2023-02-27T14:03:08.939" v="5" actId="1076"/>
          <ac:spMkLst>
            <pc:docMk/>
            <pc:sldMk cId="2849423935" sldId="352"/>
            <ac:spMk id="8" creationId="{DFD162F7-EC09-EC50-FB52-84AD0FBFD8F8}"/>
          </ac:spMkLst>
        </pc:spChg>
        <pc:spChg chg="mod">
          <ac:chgData name="Mathieu Dochez" userId="S::r0893166@student.thomasmore.be::7b2cf07e-ec09-4ce7-991a-b16919c7d342" providerId="AD" clId="Web-{794B4432-ADFF-7781-2944-085D69FFF2D2}" dt="2023-02-27T14:02:49.204" v="2" actId="1076"/>
          <ac:spMkLst>
            <pc:docMk/>
            <pc:sldMk cId="2849423935" sldId="352"/>
            <ac:spMk id="10" creationId="{A93AA5CE-5CA7-318C-BCAE-113614425AC2}"/>
          </ac:spMkLst>
        </pc:spChg>
        <pc:spChg chg="mod">
          <ac:chgData name="Mathieu Dochez" userId="S::r0893166@student.thomasmore.be::7b2cf07e-ec09-4ce7-991a-b16919c7d342" providerId="AD" clId="Web-{794B4432-ADFF-7781-2944-085D69FFF2D2}" dt="2023-02-27T14:03:43.658" v="8" actId="1076"/>
          <ac:spMkLst>
            <pc:docMk/>
            <pc:sldMk cId="2849423935" sldId="352"/>
            <ac:spMk id="18" creationId="{E1F8A7D3-ED20-CD5F-9C46-AA2A2B02E59F}"/>
          </ac:spMkLst>
        </pc:spChg>
        <pc:spChg chg="mod">
          <ac:chgData name="Mathieu Dochez" userId="S::r0893166@student.thomasmore.be::7b2cf07e-ec09-4ce7-991a-b16919c7d342" providerId="AD" clId="Web-{794B4432-ADFF-7781-2944-085D69FFF2D2}" dt="2023-02-27T14:02:45.938" v="1" actId="1076"/>
          <ac:spMkLst>
            <pc:docMk/>
            <pc:sldMk cId="2849423935" sldId="352"/>
            <ac:spMk id="19" creationId="{5DE66A4D-3AA4-6458-2DFA-4B57B3F165EA}"/>
          </ac:spMkLst>
        </pc:spChg>
        <pc:spChg chg="mod">
          <ac:chgData name="Mathieu Dochez" userId="S::r0893166@student.thomasmore.be::7b2cf07e-ec09-4ce7-991a-b16919c7d342" providerId="AD" clId="Web-{794B4432-ADFF-7781-2944-085D69FFF2D2}" dt="2023-02-27T14:02:42.579" v="0" actId="1076"/>
          <ac:spMkLst>
            <pc:docMk/>
            <pc:sldMk cId="2849423935" sldId="352"/>
            <ac:spMk id="22" creationId="{C00A9DF7-A984-E787-E058-5216DBDC909F}"/>
          </ac:spMkLst>
        </pc:spChg>
      </pc:sldChg>
      <pc:sldChg chg="addSp delSp modSp mod modClrScheme delAnim chgLayout">
        <pc:chgData name="Mathieu Dochez" userId="S::r0893166@student.thomasmore.be::7b2cf07e-ec09-4ce7-991a-b16919c7d342" providerId="AD" clId="Web-{794B4432-ADFF-7781-2944-085D69FFF2D2}" dt="2023-02-27T14:13:58.218" v="103" actId="1076"/>
        <pc:sldMkLst>
          <pc:docMk/>
          <pc:sldMk cId="1892750097" sldId="354"/>
        </pc:sldMkLst>
        <pc:spChg chg="del">
          <ac:chgData name="Mathieu Dochez" userId="S::r0893166@student.thomasmore.be::7b2cf07e-ec09-4ce7-991a-b16919c7d342" providerId="AD" clId="Web-{794B4432-ADFF-7781-2944-085D69FFF2D2}" dt="2023-02-27T14:10:27.979" v="43"/>
          <ac:spMkLst>
            <pc:docMk/>
            <pc:sldMk cId="1892750097" sldId="354"/>
            <ac:spMk id="2" creationId="{D28C8476-B0AB-537F-3E54-FFF345B0453E}"/>
          </ac:spMkLst>
        </pc:spChg>
        <pc:spChg chg="mod">
          <ac:chgData name="Mathieu Dochez" userId="S::r0893166@student.thomasmore.be::7b2cf07e-ec09-4ce7-991a-b16919c7d342" providerId="AD" clId="Web-{794B4432-ADFF-7781-2944-085D69FFF2D2}" dt="2023-02-27T14:13:58.218" v="103" actId="1076"/>
          <ac:spMkLst>
            <pc:docMk/>
            <pc:sldMk cId="1892750097" sldId="354"/>
            <ac:spMk id="3" creationId="{0AD3767E-1A4F-4815-1057-75EF098D0795}"/>
          </ac:spMkLst>
        </pc:spChg>
        <pc:spChg chg="del">
          <ac:chgData name="Mathieu Dochez" userId="S::r0893166@student.thomasmore.be::7b2cf07e-ec09-4ce7-991a-b16919c7d342" providerId="AD" clId="Web-{794B4432-ADFF-7781-2944-085D69FFF2D2}" dt="2023-02-27T14:12:38.623" v="82"/>
          <ac:spMkLst>
            <pc:docMk/>
            <pc:sldMk cId="1892750097" sldId="354"/>
            <ac:spMk id="4" creationId="{26B4ECA7-839B-5D56-8C59-EFE06C645265}"/>
          </ac:spMkLst>
        </pc:spChg>
        <pc:spChg chg="del mod">
          <ac:chgData name="Mathieu Dochez" userId="S::r0893166@student.thomasmore.be::7b2cf07e-ec09-4ce7-991a-b16919c7d342" providerId="AD" clId="Web-{794B4432-ADFF-7781-2944-085D69FFF2D2}" dt="2023-02-27T14:12:34.248" v="79"/>
          <ac:spMkLst>
            <pc:docMk/>
            <pc:sldMk cId="1892750097" sldId="354"/>
            <ac:spMk id="5" creationId="{5FEE0A04-AF27-5EDA-225A-D42A7BADF6C0}"/>
          </ac:spMkLst>
        </pc:spChg>
        <pc:spChg chg="del mod">
          <ac:chgData name="Mathieu Dochez" userId="S::r0893166@student.thomasmore.be::7b2cf07e-ec09-4ce7-991a-b16919c7d342" providerId="AD" clId="Web-{794B4432-ADFF-7781-2944-085D69FFF2D2}" dt="2023-02-27T14:12:52.264" v="89"/>
          <ac:spMkLst>
            <pc:docMk/>
            <pc:sldMk cId="1892750097" sldId="354"/>
            <ac:spMk id="6" creationId="{C74F433A-BF14-13DF-C06C-14CC15A3EB56}"/>
          </ac:spMkLst>
        </pc:spChg>
        <pc:spChg chg="mod ord">
          <ac:chgData name="Mathieu Dochez" userId="S::r0893166@student.thomasmore.be::7b2cf07e-ec09-4ce7-991a-b16919c7d342" providerId="AD" clId="Web-{794B4432-ADFF-7781-2944-085D69FFF2D2}" dt="2023-02-27T14:12:57.326" v="90"/>
          <ac:spMkLst>
            <pc:docMk/>
            <pc:sldMk cId="1892750097" sldId="354"/>
            <ac:spMk id="15" creationId="{08EC0E07-7F04-0CBD-7AA0-04BB25BF4280}"/>
          </ac:spMkLst>
        </pc:spChg>
        <pc:spChg chg="mod ord">
          <ac:chgData name="Mathieu Dochez" userId="S::r0893166@student.thomasmore.be::7b2cf07e-ec09-4ce7-991a-b16919c7d342" providerId="AD" clId="Web-{794B4432-ADFF-7781-2944-085D69FFF2D2}" dt="2023-02-27T14:12:57.326" v="90"/>
          <ac:spMkLst>
            <pc:docMk/>
            <pc:sldMk cId="1892750097" sldId="354"/>
            <ac:spMk id="16" creationId="{F257C6F1-BEB1-547F-5740-4797FEA80FAD}"/>
          </ac:spMkLst>
        </pc:spChg>
        <pc:spChg chg="mod ord">
          <ac:chgData name="Mathieu Dochez" userId="S::r0893166@student.thomasmore.be::7b2cf07e-ec09-4ce7-991a-b16919c7d342" providerId="AD" clId="Web-{794B4432-ADFF-7781-2944-085D69FFF2D2}" dt="2023-02-27T14:12:57.326" v="90"/>
          <ac:spMkLst>
            <pc:docMk/>
            <pc:sldMk cId="1892750097" sldId="354"/>
            <ac:spMk id="17" creationId="{60A1D3B5-0CD5-53D5-6532-3F43C3553D21}"/>
          </ac:spMkLst>
        </pc:spChg>
        <pc:spChg chg="mod">
          <ac:chgData name="Mathieu Dochez" userId="S::r0893166@student.thomasmore.be::7b2cf07e-ec09-4ce7-991a-b16919c7d342" providerId="AD" clId="Web-{794B4432-ADFF-7781-2944-085D69FFF2D2}" dt="2023-02-27T14:13:04.467" v="92" actId="1076"/>
          <ac:spMkLst>
            <pc:docMk/>
            <pc:sldMk cId="1892750097" sldId="354"/>
            <ac:spMk id="19" creationId="{91706CE9-BB66-5B1F-7331-82AACA1EE484}"/>
          </ac:spMkLst>
        </pc:spChg>
        <pc:spChg chg="add del mod">
          <ac:chgData name="Mathieu Dochez" userId="S::r0893166@student.thomasmore.be::7b2cf07e-ec09-4ce7-991a-b16919c7d342" providerId="AD" clId="Web-{794B4432-ADFF-7781-2944-085D69FFF2D2}" dt="2023-02-27T14:13:01.014" v="91"/>
          <ac:spMkLst>
            <pc:docMk/>
            <pc:sldMk cId="1892750097" sldId="354"/>
            <ac:spMk id="24" creationId="{20410FF8-5CEB-1CE7-CC73-612870F23577}"/>
          </ac:spMkLst>
        </pc:spChg>
        <pc:picChg chg="mod">
          <ac:chgData name="Mathieu Dochez" userId="S::r0893166@student.thomasmore.be::7b2cf07e-ec09-4ce7-991a-b16919c7d342" providerId="AD" clId="Web-{794B4432-ADFF-7781-2944-085D69FFF2D2}" dt="2023-02-27T14:12:57.326" v="90"/>
          <ac:picMkLst>
            <pc:docMk/>
            <pc:sldMk cId="1892750097" sldId="354"/>
            <ac:picMk id="7" creationId="{68869600-03C2-84DB-5E5E-8FFB4F17DA54}"/>
          </ac:picMkLst>
        </pc:picChg>
        <pc:picChg chg="del mod">
          <ac:chgData name="Mathieu Dochez" userId="S::r0893166@student.thomasmore.be::7b2cf07e-ec09-4ce7-991a-b16919c7d342" providerId="AD" clId="Web-{794B4432-ADFF-7781-2944-085D69FFF2D2}" dt="2023-02-27T14:12:35.201" v="80"/>
          <ac:picMkLst>
            <pc:docMk/>
            <pc:sldMk cId="1892750097" sldId="354"/>
            <ac:picMk id="8" creationId="{4F2A151F-8D5F-5E03-567D-F4CBEFD26EF4}"/>
          </ac:picMkLst>
        </pc:picChg>
        <pc:picChg chg="del">
          <ac:chgData name="Mathieu Dochez" userId="S::r0893166@student.thomasmore.be::7b2cf07e-ec09-4ce7-991a-b16919c7d342" providerId="AD" clId="Web-{794B4432-ADFF-7781-2944-085D69FFF2D2}" dt="2023-02-27T14:10:24.901" v="42"/>
          <ac:picMkLst>
            <pc:docMk/>
            <pc:sldMk cId="1892750097" sldId="354"/>
            <ac:picMk id="9" creationId="{6C1F5BF3-34E3-816D-F0C7-65F9E3AFF173}"/>
          </ac:picMkLst>
        </pc:picChg>
        <pc:picChg chg="del mod">
          <ac:chgData name="Mathieu Dochez" userId="S::r0893166@student.thomasmore.be::7b2cf07e-ec09-4ce7-991a-b16919c7d342" providerId="AD" clId="Web-{794B4432-ADFF-7781-2944-085D69FFF2D2}" dt="2023-02-27T14:12:36.748" v="81"/>
          <ac:picMkLst>
            <pc:docMk/>
            <pc:sldMk cId="1892750097" sldId="354"/>
            <ac:picMk id="10" creationId="{ADFEF62A-531C-6DEA-4570-8AC4315B3160}"/>
          </ac:picMkLst>
        </pc:picChg>
        <pc:picChg chg="mod">
          <ac:chgData name="Mathieu Dochez" userId="S::r0893166@student.thomasmore.be::7b2cf07e-ec09-4ce7-991a-b16919c7d342" providerId="AD" clId="Web-{794B4432-ADFF-7781-2944-085D69FFF2D2}" dt="2023-02-27T14:13:09.483" v="93" actId="1076"/>
          <ac:picMkLst>
            <pc:docMk/>
            <pc:sldMk cId="1892750097" sldId="354"/>
            <ac:picMk id="11" creationId="{B0F25CA9-C777-63A9-CB73-CCE152BDB9D4}"/>
          </ac:picMkLst>
        </pc:picChg>
        <pc:picChg chg="del mod">
          <ac:chgData name="Mathieu Dochez" userId="S::r0893166@student.thomasmore.be::7b2cf07e-ec09-4ce7-991a-b16919c7d342" providerId="AD" clId="Web-{794B4432-ADFF-7781-2944-085D69FFF2D2}" dt="2023-02-27T14:12:45.529" v="87"/>
          <ac:picMkLst>
            <pc:docMk/>
            <pc:sldMk cId="1892750097" sldId="354"/>
            <ac:picMk id="12" creationId="{55D1750A-A4FA-8D38-16EF-B3963F3FFC70}"/>
          </ac:picMkLst>
        </pc:picChg>
      </pc:sldChg>
      <pc:sldChg chg="addSp delSp modSp new mod addAnim chgLayout">
        <pc:chgData name="Mathieu Dochez" userId="S::r0893166@student.thomasmore.be::7b2cf07e-ec09-4ce7-991a-b16919c7d342" providerId="AD" clId="Web-{794B4432-ADFF-7781-2944-085D69FFF2D2}" dt="2023-02-27T14:17:14.347" v="125" actId="20577"/>
        <pc:sldMkLst>
          <pc:docMk/>
          <pc:sldMk cId="4109292542" sldId="355"/>
        </pc:sldMkLst>
        <pc:spChg chg="del">
          <ac:chgData name="Mathieu Dochez" userId="S::r0893166@student.thomasmore.be::7b2cf07e-ec09-4ce7-991a-b16919c7d342" providerId="AD" clId="Web-{794B4432-ADFF-7781-2944-085D69FFF2D2}" dt="2023-02-27T14:09:14.118" v="23"/>
          <ac:spMkLst>
            <pc:docMk/>
            <pc:sldMk cId="4109292542" sldId="355"/>
            <ac:spMk id="2" creationId="{6CE78677-FC8D-4B4F-FA33-76817BFC43C0}"/>
          </ac:spMkLst>
        </pc:spChg>
        <pc:spChg chg="mod">
          <ac:chgData name="Mathieu Dochez" userId="S::r0893166@student.thomasmore.be::7b2cf07e-ec09-4ce7-991a-b16919c7d342" providerId="AD" clId="Web-{794B4432-ADFF-7781-2944-085D69FFF2D2}" dt="2023-02-27T14:09:45.947" v="40"/>
          <ac:spMkLst>
            <pc:docMk/>
            <pc:sldMk cId="4109292542" sldId="355"/>
            <ac:spMk id="3" creationId="{88E3BB5A-DAA0-3DFA-984B-A0222F2A7711}"/>
          </ac:spMkLst>
        </pc:spChg>
        <pc:spChg chg="del">
          <ac:chgData name="Mathieu Dochez" userId="S::r0893166@student.thomasmore.be::7b2cf07e-ec09-4ce7-991a-b16919c7d342" providerId="AD" clId="Web-{794B4432-ADFF-7781-2944-085D69FFF2D2}" dt="2023-02-27T14:09:17.556" v="26"/>
          <ac:spMkLst>
            <pc:docMk/>
            <pc:sldMk cId="4109292542" sldId="355"/>
            <ac:spMk id="4" creationId="{54CF0806-BF29-068B-FEB9-4131A851D100}"/>
          </ac:spMkLst>
        </pc:spChg>
        <pc:spChg chg="del">
          <ac:chgData name="Mathieu Dochez" userId="S::r0893166@student.thomasmore.be::7b2cf07e-ec09-4ce7-991a-b16919c7d342" providerId="AD" clId="Web-{794B4432-ADFF-7781-2944-085D69FFF2D2}" dt="2023-02-27T14:09:15.962" v="25"/>
          <ac:spMkLst>
            <pc:docMk/>
            <pc:sldMk cId="4109292542" sldId="355"/>
            <ac:spMk id="5" creationId="{E28AD50A-18B3-AA3B-5ED0-0397E03D9A62}"/>
          </ac:spMkLst>
        </pc:spChg>
        <pc:spChg chg="del">
          <ac:chgData name="Mathieu Dochez" userId="S::r0893166@student.thomasmore.be::7b2cf07e-ec09-4ce7-991a-b16919c7d342" providerId="AD" clId="Web-{794B4432-ADFF-7781-2944-085D69FFF2D2}" dt="2023-02-27T14:09:15.181" v="24"/>
          <ac:spMkLst>
            <pc:docMk/>
            <pc:sldMk cId="4109292542" sldId="355"/>
            <ac:spMk id="6" creationId="{58951636-FE5A-4B9F-C8AF-089E6ADC2AFC}"/>
          </ac:spMkLst>
        </pc:spChg>
        <pc:spChg chg="del">
          <ac:chgData name="Mathieu Dochez" userId="S::r0893166@student.thomasmore.be::7b2cf07e-ec09-4ce7-991a-b16919c7d342" providerId="AD" clId="Web-{794B4432-ADFF-7781-2944-085D69FFF2D2}" dt="2023-02-27T14:09:20.181" v="28"/>
          <ac:spMkLst>
            <pc:docMk/>
            <pc:sldMk cId="4109292542" sldId="355"/>
            <ac:spMk id="7" creationId="{9798E428-5C90-622D-C070-570ABB6F5834}"/>
          </ac:spMkLst>
        </pc:spChg>
        <pc:spChg chg="del">
          <ac:chgData name="Mathieu Dochez" userId="S::r0893166@student.thomasmore.be::7b2cf07e-ec09-4ce7-991a-b16919c7d342" providerId="AD" clId="Web-{794B4432-ADFF-7781-2944-085D69FFF2D2}" dt="2023-02-27T14:09:19.353" v="27"/>
          <ac:spMkLst>
            <pc:docMk/>
            <pc:sldMk cId="4109292542" sldId="355"/>
            <ac:spMk id="8" creationId="{75C75576-3FD6-CEFF-C3AC-547DCB6CCDC1}"/>
          </ac:spMkLst>
        </pc:spChg>
        <pc:spChg chg="del">
          <ac:chgData name="Mathieu Dochez" userId="S::r0893166@student.thomasmore.be::7b2cf07e-ec09-4ce7-991a-b16919c7d342" providerId="AD" clId="Web-{794B4432-ADFF-7781-2944-085D69FFF2D2}" dt="2023-02-27T14:09:24.572" v="31"/>
          <ac:spMkLst>
            <pc:docMk/>
            <pc:sldMk cId="4109292542" sldId="355"/>
            <ac:spMk id="9" creationId="{C83DE1AC-A905-243B-97DA-1B78A4D18505}"/>
          </ac:spMkLst>
        </pc:spChg>
        <pc:spChg chg="del">
          <ac:chgData name="Mathieu Dochez" userId="S::r0893166@student.thomasmore.be::7b2cf07e-ec09-4ce7-991a-b16919c7d342" providerId="AD" clId="Web-{794B4432-ADFF-7781-2944-085D69FFF2D2}" dt="2023-02-27T14:09:23.759" v="30"/>
          <ac:spMkLst>
            <pc:docMk/>
            <pc:sldMk cId="4109292542" sldId="355"/>
            <ac:spMk id="10" creationId="{2DE20D4F-0C0E-1F94-2094-223C7CF4C294}"/>
          </ac:spMkLst>
        </pc:spChg>
        <pc:spChg chg="del">
          <ac:chgData name="Mathieu Dochez" userId="S::r0893166@student.thomasmore.be::7b2cf07e-ec09-4ce7-991a-b16919c7d342" providerId="AD" clId="Web-{794B4432-ADFF-7781-2944-085D69FFF2D2}" dt="2023-02-27T14:09:27.962" v="34"/>
          <ac:spMkLst>
            <pc:docMk/>
            <pc:sldMk cId="4109292542" sldId="355"/>
            <ac:spMk id="11" creationId="{5FED09C7-1BBF-F05B-C40C-D4B276B25219}"/>
          </ac:spMkLst>
        </pc:spChg>
        <pc:spChg chg="del">
          <ac:chgData name="Mathieu Dochez" userId="S::r0893166@student.thomasmore.be::7b2cf07e-ec09-4ce7-991a-b16919c7d342" providerId="AD" clId="Web-{794B4432-ADFF-7781-2944-085D69FFF2D2}" dt="2023-02-27T14:09:27.290" v="33"/>
          <ac:spMkLst>
            <pc:docMk/>
            <pc:sldMk cId="4109292542" sldId="355"/>
            <ac:spMk id="12" creationId="{51DF2062-929F-E097-F904-F4F06A5E8834}"/>
          </ac:spMkLst>
        </pc:spChg>
        <pc:spChg chg="del">
          <ac:chgData name="Mathieu Dochez" userId="S::r0893166@student.thomasmore.be::7b2cf07e-ec09-4ce7-991a-b16919c7d342" providerId="AD" clId="Web-{794B4432-ADFF-7781-2944-085D69FFF2D2}" dt="2023-02-27T14:09:22.806" v="29"/>
          <ac:spMkLst>
            <pc:docMk/>
            <pc:sldMk cId="4109292542" sldId="355"/>
            <ac:spMk id="13" creationId="{FAF41FCA-BBFC-9DE4-D84C-27AB7FB8D068}"/>
          </ac:spMkLst>
        </pc:spChg>
        <pc:spChg chg="del">
          <ac:chgData name="Mathieu Dochez" userId="S::r0893166@student.thomasmore.be::7b2cf07e-ec09-4ce7-991a-b16919c7d342" providerId="AD" clId="Web-{794B4432-ADFF-7781-2944-085D69FFF2D2}" dt="2023-02-27T14:09:25.822" v="32"/>
          <ac:spMkLst>
            <pc:docMk/>
            <pc:sldMk cId="4109292542" sldId="355"/>
            <ac:spMk id="14" creationId="{6D5F30E8-5621-8CF0-2A80-85DA5BCB2B77}"/>
          </ac:spMkLst>
        </pc:spChg>
        <pc:spChg chg="mod">
          <ac:chgData name="Mathieu Dochez" userId="S::r0893166@student.thomasmore.be::7b2cf07e-ec09-4ce7-991a-b16919c7d342" providerId="AD" clId="Web-{794B4432-ADFF-7781-2944-085D69FFF2D2}" dt="2023-02-27T14:09:45.947" v="40"/>
          <ac:spMkLst>
            <pc:docMk/>
            <pc:sldMk cId="4109292542" sldId="355"/>
            <ac:spMk id="15" creationId="{4E13EC64-207B-E720-5E9D-B46D11F8748C}"/>
          </ac:spMkLst>
        </pc:spChg>
        <pc:spChg chg="mod">
          <ac:chgData name="Mathieu Dochez" userId="S::r0893166@student.thomasmore.be::7b2cf07e-ec09-4ce7-991a-b16919c7d342" providerId="AD" clId="Web-{794B4432-ADFF-7781-2944-085D69FFF2D2}" dt="2023-02-27T14:09:45.947" v="40"/>
          <ac:spMkLst>
            <pc:docMk/>
            <pc:sldMk cId="4109292542" sldId="355"/>
            <ac:spMk id="16" creationId="{0DAEA96D-AAAF-B9A5-4E08-AC118F7647FC}"/>
          </ac:spMkLst>
        </pc:spChg>
        <pc:spChg chg="mod">
          <ac:chgData name="Mathieu Dochez" userId="S::r0893166@student.thomasmore.be::7b2cf07e-ec09-4ce7-991a-b16919c7d342" providerId="AD" clId="Web-{794B4432-ADFF-7781-2944-085D69FFF2D2}" dt="2023-02-27T14:09:45.947" v="40"/>
          <ac:spMkLst>
            <pc:docMk/>
            <pc:sldMk cId="4109292542" sldId="355"/>
            <ac:spMk id="17" creationId="{8AC5BCC3-D60C-376C-BF08-6B6BD9089AC5}"/>
          </ac:spMkLst>
        </pc:spChg>
        <pc:spChg chg="add del mod ord">
          <ac:chgData name="Mathieu Dochez" userId="S::r0893166@student.thomasmore.be::7b2cf07e-ec09-4ce7-991a-b16919c7d342" providerId="AD" clId="Web-{794B4432-ADFF-7781-2944-085D69FFF2D2}" dt="2023-02-27T14:17:14.347" v="125" actId="20577"/>
          <ac:spMkLst>
            <pc:docMk/>
            <pc:sldMk cId="4109292542" sldId="355"/>
            <ac:spMk id="19" creationId="{4FCE9315-A534-3C80-624A-CF8F0B6C5BEC}"/>
          </ac:spMkLst>
        </pc:spChg>
        <pc:picChg chg="add mod ord">
          <ac:chgData name="Mathieu Dochez" userId="S::r0893166@student.thomasmore.be::7b2cf07e-ec09-4ce7-991a-b16919c7d342" providerId="AD" clId="Web-{794B4432-ADFF-7781-2944-085D69FFF2D2}" dt="2023-02-27T14:09:45.947" v="40"/>
          <ac:picMkLst>
            <pc:docMk/>
            <pc:sldMk cId="4109292542" sldId="355"/>
            <ac:picMk id="21" creationId="{C54FE3A0-15A4-B636-F752-8BAC8E3B7D42}"/>
          </ac:picMkLst>
        </pc:picChg>
      </pc:sldChg>
      <pc:sldChg chg="addSp delSp modSp new mod modClrScheme addAnim delAnim chgLayout">
        <pc:chgData name="Mathieu Dochez" userId="S::r0893166@student.thomasmore.be::7b2cf07e-ec09-4ce7-991a-b16919c7d342" providerId="AD" clId="Web-{794B4432-ADFF-7781-2944-085D69FFF2D2}" dt="2023-02-27T14:15:36.142" v="118" actId="1076"/>
        <pc:sldMkLst>
          <pc:docMk/>
          <pc:sldMk cId="4280755716" sldId="356"/>
        </pc:sldMkLst>
        <pc:spChg chg="del">
          <ac:chgData name="Mathieu Dochez" userId="S::r0893166@student.thomasmore.be::7b2cf07e-ec09-4ce7-991a-b16919c7d342" providerId="AD" clId="Web-{794B4432-ADFF-7781-2944-085D69FFF2D2}" dt="2023-02-27T14:10:42.089" v="44"/>
          <ac:spMkLst>
            <pc:docMk/>
            <pc:sldMk cId="4280755716" sldId="356"/>
            <ac:spMk id="2" creationId="{E79464EB-32AD-41F0-B32F-2D8AC07B19A3}"/>
          </ac:spMkLst>
        </pc:spChg>
        <pc:spChg chg="mod">
          <ac:chgData name="Mathieu Dochez" userId="S::r0893166@student.thomasmore.be::7b2cf07e-ec09-4ce7-991a-b16919c7d342" providerId="AD" clId="Web-{794B4432-ADFF-7781-2944-085D69FFF2D2}" dt="2023-02-27T14:15:36.142" v="118" actId="1076"/>
          <ac:spMkLst>
            <pc:docMk/>
            <pc:sldMk cId="4280755716" sldId="356"/>
            <ac:spMk id="3" creationId="{77D8A992-B837-29A4-CB23-6CB5B5A3F0E5}"/>
          </ac:spMkLst>
        </pc:spChg>
        <pc:spChg chg="del">
          <ac:chgData name="Mathieu Dochez" userId="S::r0893166@student.thomasmore.be::7b2cf07e-ec09-4ce7-991a-b16919c7d342" providerId="AD" clId="Web-{794B4432-ADFF-7781-2944-085D69FFF2D2}" dt="2023-02-27T14:10:43.526" v="45"/>
          <ac:spMkLst>
            <pc:docMk/>
            <pc:sldMk cId="4280755716" sldId="356"/>
            <ac:spMk id="4" creationId="{0B1F18DE-9FA8-EC82-BBB7-9B8FE2CD25A3}"/>
          </ac:spMkLst>
        </pc:spChg>
        <pc:spChg chg="del">
          <ac:chgData name="Mathieu Dochez" userId="S::r0893166@student.thomasmore.be::7b2cf07e-ec09-4ce7-991a-b16919c7d342" providerId="AD" clId="Web-{794B4432-ADFF-7781-2944-085D69FFF2D2}" dt="2023-02-27T14:10:57.433" v="55"/>
          <ac:spMkLst>
            <pc:docMk/>
            <pc:sldMk cId="4280755716" sldId="356"/>
            <ac:spMk id="5" creationId="{94C3FF9E-15DF-5DFB-3002-964308F32BF7}"/>
          </ac:spMkLst>
        </pc:spChg>
        <pc:spChg chg="del">
          <ac:chgData name="Mathieu Dochez" userId="S::r0893166@student.thomasmore.be::7b2cf07e-ec09-4ce7-991a-b16919c7d342" providerId="AD" clId="Web-{794B4432-ADFF-7781-2944-085D69FFF2D2}" dt="2023-02-27T14:10:56.464" v="54"/>
          <ac:spMkLst>
            <pc:docMk/>
            <pc:sldMk cId="4280755716" sldId="356"/>
            <ac:spMk id="6" creationId="{B8457F74-B5A9-3295-2AC7-30F225ADA15C}"/>
          </ac:spMkLst>
        </pc:spChg>
        <pc:spChg chg="del">
          <ac:chgData name="Mathieu Dochez" userId="S::r0893166@student.thomasmore.be::7b2cf07e-ec09-4ce7-991a-b16919c7d342" providerId="AD" clId="Web-{794B4432-ADFF-7781-2944-085D69FFF2D2}" dt="2023-02-27T14:10:55.199" v="53"/>
          <ac:spMkLst>
            <pc:docMk/>
            <pc:sldMk cId="4280755716" sldId="356"/>
            <ac:spMk id="7" creationId="{5D7DEE7E-C0D0-336F-3AE2-31E48FF92C36}"/>
          </ac:spMkLst>
        </pc:spChg>
        <pc:spChg chg="del">
          <ac:chgData name="Mathieu Dochez" userId="S::r0893166@student.thomasmore.be::7b2cf07e-ec09-4ce7-991a-b16919c7d342" providerId="AD" clId="Web-{794B4432-ADFF-7781-2944-085D69FFF2D2}" dt="2023-02-27T14:10:52.886" v="52"/>
          <ac:spMkLst>
            <pc:docMk/>
            <pc:sldMk cId="4280755716" sldId="356"/>
            <ac:spMk id="8" creationId="{F27D7CDE-8E28-BE6B-3C28-51687BEBB954}"/>
          </ac:spMkLst>
        </pc:spChg>
        <pc:spChg chg="del">
          <ac:chgData name="Mathieu Dochez" userId="S::r0893166@student.thomasmore.be::7b2cf07e-ec09-4ce7-991a-b16919c7d342" providerId="AD" clId="Web-{794B4432-ADFF-7781-2944-085D69FFF2D2}" dt="2023-02-27T14:10:51.058" v="51"/>
          <ac:spMkLst>
            <pc:docMk/>
            <pc:sldMk cId="4280755716" sldId="356"/>
            <ac:spMk id="9" creationId="{BF63DC6B-FE25-4005-4C00-2549D4C0E434}"/>
          </ac:spMkLst>
        </pc:spChg>
        <pc:spChg chg="del">
          <ac:chgData name="Mathieu Dochez" userId="S::r0893166@student.thomasmore.be::7b2cf07e-ec09-4ce7-991a-b16919c7d342" providerId="AD" clId="Web-{794B4432-ADFF-7781-2944-085D69FFF2D2}" dt="2023-02-27T14:10:49.667" v="50"/>
          <ac:spMkLst>
            <pc:docMk/>
            <pc:sldMk cId="4280755716" sldId="356"/>
            <ac:spMk id="10" creationId="{4195184E-4FA2-B4E7-4CB7-9BE0674D35E7}"/>
          </ac:spMkLst>
        </pc:spChg>
        <pc:spChg chg="del">
          <ac:chgData name="Mathieu Dochez" userId="S::r0893166@student.thomasmore.be::7b2cf07e-ec09-4ce7-991a-b16919c7d342" providerId="AD" clId="Web-{794B4432-ADFF-7781-2944-085D69FFF2D2}" dt="2023-02-27T14:10:46.995" v="49"/>
          <ac:spMkLst>
            <pc:docMk/>
            <pc:sldMk cId="4280755716" sldId="356"/>
            <ac:spMk id="11" creationId="{6792A4C6-43F7-6A19-C33F-2C7301F053A1}"/>
          </ac:spMkLst>
        </pc:spChg>
        <pc:spChg chg="del">
          <ac:chgData name="Mathieu Dochez" userId="S::r0893166@student.thomasmore.be::7b2cf07e-ec09-4ce7-991a-b16919c7d342" providerId="AD" clId="Web-{794B4432-ADFF-7781-2944-085D69FFF2D2}" dt="2023-02-27T14:10:45.901" v="48"/>
          <ac:spMkLst>
            <pc:docMk/>
            <pc:sldMk cId="4280755716" sldId="356"/>
            <ac:spMk id="12" creationId="{3FCF8046-656B-3160-B800-A0643D4A87B0}"/>
          </ac:spMkLst>
        </pc:spChg>
        <pc:spChg chg="del">
          <ac:chgData name="Mathieu Dochez" userId="S::r0893166@student.thomasmore.be::7b2cf07e-ec09-4ce7-991a-b16919c7d342" providerId="AD" clId="Web-{794B4432-ADFF-7781-2944-085D69FFF2D2}" dt="2023-02-27T14:10:44.292" v="46"/>
          <ac:spMkLst>
            <pc:docMk/>
            <pc:sldMk cId="4280755716" sldId="356"/>
            <ac:spMk id="13" creationId="{E4DB04D9-7ED5-12EB-3A65-4E6AF92B5FEF}"/>
          </ac:spMkLst>
        </pc:spChg>
        <pc:spChg chg="del">
          <ac:chgData name="Mathieu Dochez" userId="S::r0893166@student.thomasmore.be::7b2cf07e-ec09-4ce7-991a-b16919c7d342" providerId="AD" clId="Web-{794B4432-ADFF-7781-2944-085D69FFF2D2}" dt="2023-02-27T14:10:44.948" v="47"/>
          <ac:spMkLst>
            <pc:docMk/>
            <pc:sldMk cId="4280755716" sldId="356"/>
            <ac:spMk id="14" creationId="{8F124309-BCA8-BAD0-53DD-67729F65C983}"/>
          </ac:spMkLst>
        </pc:spChg>
        <pc:spChg chg="mod ord">
          <ac:chgData name="Mathieu Dochez" userId="S::r0893166@student.thomasmore.be::7b2cf07e-ec09-4ce7-991a-b16919c7d342" providerId="AD" clId="Web-{794B4432-ADFF-7781-2944-085D69FFF2D2}" dt="2023-02-27T14:15:22.564" v="115"/>
          <ac:spMkLst>
            <pc:docMk/>
            <pc:sldMk cId="4280755716" sldId="356"/>
            <ac:spMk id="15" creationId="{A61A964C-228D-250B-9294-EF739E3A563E}"/>
          </ac:spMkLst>
        </pc:spChg>
        <pc:spChg chg="mod ord">
          <ac:chgData name="Mathieu Dochez" userId="S::r0893166@student.thomasmore.be::7b2cf07e-ec09-4ce7-991a-b16919c7d342" providerId="AD" clId="Web-{794B4432-ADFF-7781-2944-085D69FFF2D2}" dt="2023-02-27T14:15:22.564" v="115"/>
          <ac:spMkLst>
            <pc:docMk/>
            <pc:sldMk cId="4280755716" sldId="356"/>
            <ac:spMk id="16" creationId="{88F3560D-0B46-9FF9-18D8-4BFF2FB56D26}"/>
          </ac:spMkLst>
        </pc:spChg>
        <pc:spChg chg="mod ord">
          <ac:chgData name="Mathieu Dochez" userId="S::r0893166@student.thomasmore.be::7b2cf07e-ec09-4ce7-991a-b16919c7d342" providerId="AD" clId="Web-{794B4432-ADFF-7781-2944-085D69FFF2D2}" dt="2023-02-27T14:15:22.564" v="115"/>
          <ac:spMkLst>
            <pc:docMk/>
            <pc:sldMk cId="4280755716" sldId="356"/>
            <ac:spMk id="17" creationId="{71DC635F-457A-F457-0CA9-0470B5B9C8B2}"/>
          </ac:spMkLst>
        </pc:spChg>
        <pc:spChg chg="add mod">
          <ac:chgData name="Mathieu Dochez" userId="S::r0893166@student.thomasmore.be::7b2cf07e-ec09-4ce7-991a-b16919c7d342" providerId="AD" clId="Web-{794B4432-ADFF-7781-2944-085D69FFF2D2}" dt="2023-02-27T14:15:27.220" v="116" actId="20577"/>
          <ac:spMkLst>
            <pc:docMk/>
            <pc:sldMk cId="4280755716" sldId="356"/>
            <ac:spMk id="18" creationId="{66F14C44-BFD5-5FD1-B0C2-39323D08F652}"/>
          </ac:spMkLst>
        </pc:spChg>
        <pc:spChg chg="add del mod ord">
          <ac:chgData name="Mathieu Dochez" userId="S::r0893166@student.thomasmore.be::7b2cf07e-ec09-4ce7-991a-b16919c7d342" providerId="AD" clId="Web-{794B4432-ADFF-7781-2944-085D69FFF2D2}" dt="2023-02-27T14:14:56.891" v="107"/>
          <ac:spMkLst>
            <pc:docMk/>
            <pc:sldMk cId="4280755716" sldId="356"/>
            <ac:spMk id="21" creationId="{19534D32-12B0-E68E-A589-91D902DDC1DC}"/>
          </ac:spMkLst>
        </pc:spChg>
        <pc:picChg chg="add mod ord">
          <ac:chgData name="Mathieu Dochez" userId="S::r0893166@student.thomasmore.be::7b2cf07e-ec09-4ce7-991a-b16919c7d342" providerId="AD" clId="Web-{794B4432-ADFF-7781-2944-085D69FFF2D2}" dt="2023-02-27T14:15:22.564" v="115"/>
          <ac:picMkLst>
            <pc:docMk/>
            <pc:sldMk cId="4280755716" sldId="356"/>
            <ac:picMk id="20" creationId="{9E206B0A-E49C-40EA-7999-75CD334E8DB8}"/>
          </ac:picMkLst>
        </pc:picChg>
        <pc:picChg chg="add del mod">
          <ac:chgData name="Mathieu Dochez" userId="S::r0893166@student.thomasmore.be::7b2cf07e-ec09-4ce7-991a-b16919c7d342" providerId="AD" clId="Web-{794B4432-ADFF-7781-2944-085D69FFF2D2}" dt="2023-02-27T14:15:11.095" v="113"/>
          <ac:picMkLst>
            <pc:docMk/>
            <pc:sldMk cId="4280755716" sldId="356"/>
            <ac:picMk id="23" creationId="{9E4213CF-7F4F-1099-C258-485654716D03}"/>
          </ac:picMkLst>
        </pc:picChg>
      </pc:sldChg>
      <pc:sldChg chg="addSp delSp modSp new mod chgLayout">
        <pc:chgData name="Mathieu Dochez" userId="S::r0893166@student.thomasmore.be::7b2cf07e-ec09-4ce7-991a-b16919c7d342" providerId="AD" clId="Web-{794B4432-ADFF-7781-2944-085D69FFF2D2}" dt="2023-02-27T14:24:50.263" v="164" actId="20577"/>
        <pc:sldMkLst>
          <pc:docMk/>
          <pc:sldMk cId="1772823103" sldId="357"/>
        </pc:sldMkLst>
        <pc:spChg chg="mod">
          <ac:chgData name="Mathieu Dochez" userId="S::r0893166@student.thomasmore.be::7b2cf07e-ec09-4ce7-991a-b16919c7d342" providerId="AD" clId="Web-{794B4432-ADFF-7781-2944-085D69FFF2D2}" dt="2023-02-27T14:13:39.171" v="101"/>
          <ac:spMkLst>
            <pc:docMk/>
            <pc:sldMk cId="1772823103" sldId="357"/>
            <ac:spMk id="2" creationId="{1ECF8428-5A82-76A1-1763-E99A5046F5E7}"/>
          </ac:spMkLst>
        </pc:spChg>
        <pc:spChg chg="del">
          <ac:chgData name="Mathieu Dochez" userId="S::r0893166@student.thomasmore.be::7b2cf07e-ec09-4ce7-991a-b16919c7d342" providerId="AD" clId="Web-{794B4432-ADFF-7781-2944-085D69FFF2D2}" dt="2023-02-27T14:13:33.108" v="99"/>
          <ac:spMkLst>
            <pc:docMk/>
            <pc:sldMk cId="1772823103" sldId="357"/>
            <ac:spMk id="3" creationId="{220C3BFD-2A8D-FEB9-B91E-83620E490514}"/>
          </ac:spMkLst>
        </pc:spChg>
        <pc:spChg chg="del">
          <ac:chgData name="Mathieu Dochez" userId="S::r0893166@student.thomasmore.be::7b2cf07e-ec09-4ce7-991a-b16919c7d342" providerId="AD" clId="Web-{794B4432-ADFF-7781-2944-085D69FFF2D2}" dt="2023-02-27T14:13:39.171" v="101"/>
          <ac:spMkLst>
            <pc:docMk/>
            <pc:sldMk cId="1772823103" sldId="357"/>
            <ac:spMk id="4" creationId="{1516AE9F-0F44-65F8-5FD2-661C84BFC94A}"/>
          </ac:spMkLst>
        </pc:spChg>
        <pc:spChg chg="del">
          <ac:chgData name="Mathieu Dochez" userId="S::r0893166@student.thomasmore.be::7b2cf07e-ec09-4ce7-991a-b16919c7d342" providerId="AD" clId="Web-{794B4432-ADFF-7781-2944-085D69FFF2D2}" dt="2023-02-27T14:13:34.311" v="100"/>
          <ac:spMkLst>
            <pc:docMk/>
            <pc:sldMk cId="1772823103" sldId="357"/>
            <ac:spMk id="5" creationId="{82197E07-77C1-A13E-CB5C-494694249569}"/>
          </ac:spMkLst>
        </pc:spChg>
        <pc:spChg chg="del">
          <ac:chgData name="Mathieu Dochez" userId="S::r0893166@student.thomasmore.be::7b2cf07e-ec09-4ce7-991a-b16919c7d342" providerId="AD" clId="Web-{794B4432-ADFF-7781-2944-085D69FFF2D2}" dt="2023-02-27T14:13:39.171" v="101"/>
          <ac:spMkLst>
            <pc:docMk/>
            <pc:sldMk cId="1772823103" sldId="357"/>
            <ac:spMk id="6" creationId="{20DD9709-99D3-5218-4425-4608CD5965B4}"/>
          </ac:spMkLst>
        </pc:spChg>
        <pc:spChg chg="mod">
          <ac:chgData name="Mathieu Dochez" userId="S::r0893166@student.thomasmore.be::7b2cf07e-ec09-4ce7-991a-b16919c7d342" providerId="AD" clId="Web-{794B4432-ADFF-7781-2944-085D69FFF2D2}" dt="2023-02-27T14:13:39.171" v="101"/>
          <ac:spMkLst>
            <pc:docMk/>
            <pc:sldMk cId="1772823103" sldId="357"/>
            <ac:spMk id="7" creationId="{DEBF19D7-55CE-8DFA-FCC8-2BACAFF6DE07}"/>
          </ac:spMkLst>
        </pc:spChg>
        <pc:spChg chg="mod">
          <ac:chgData name="Mathieu Dochez" userId="S::r0893166@student.thomasmore.be::7b2cf07e-ec09-4ce7-991a-b16919c7d342" providerId="AD" clId="Web-{794B4432-ADFF-7781-2944-085D69FFF2D2}" dt="2023-02-27T14:13:39.171" v="101"/>
          <ac:spMkLst>
            <pc:docMk/>
            <pc:sldMk cId="1772823103" sldId="357"/>
            <ac:spMk id="8" creationId="{35D4C2AE-C204-83F6-5610-F1C1292B8A91}"/>
          </ac:spMkLst>
        </pc:spChg>
        <pc:spChg chg="mod">
          <ac:chgData name="Mathieu Dochez" userId="S::r0893166@student.thomasmore.be::7b2cf07e-ec09-4ce7-991a-b16919c7d342" providerId="AD" clId="Web-{794B4432-ADFF-7781-2944-085D69FFF2D2}" dt="2023-02-27T14:13:39.171" v="101"/>
          <ac:spMkLst>
            <pc:docMk/>
            <pc:sldMk cId="1772823103" sldId="357"/>
            <ac:spMk id="9" creationId="{79A5019F-24A0-CB2D-061D-794DE1E9BF1C}"/>
          </ac:spMkLst>
        </pc:spChg>
        <pc:spChg chg="add mod ord">
          <ac:chgData name="Mathieu Dochez" userId="S::r0893166@student.thomasmore.be::7b2cf07e-ec09-4ce7-991a-b16919c7d342" providerId="AD" clId="Web-{794B4432-ADFF-7781-2944-085D69FFF2D2}" dt="2023-02-27T14:24:50.263" v="164" actId="20577"/>
          <ac:spMkLst>
            <pc:docMk/>
            <pc:sldMk cId="1772823103" sldId="357"/>
            <ac:spMk id="10" creationId="{C893D527-FA40-D786-223B-81793B9FAF5B}"/>
          </ac:spMkLst>
        </pc:spChg>
        <pc:picChg chg="add">
          <ac:chgData name="Mathieu Dochez" userId="S::r0893166@student.thomasmore.be::7b2cf07e-ec09-4ce7-991a-b16919c7d342" providerId="AD" clId="Web-{794B4432-ADFF-7781-2944-085D69FFF2D2}" dt="2023-02-27T14:13:39.171" v="101"/>
          <ac:picMkLst>
            <pc:docMk/>
            <pc:sldMk cId="1772823103" sldId="357"/>
            <ac:picMk id="12" creationId="{8030356B-7403-46F7-960F-A3E8A8D06680}"/>
          </ac:picMkLst>
        </pc:picChg>
      </pc:sldChg>
      <pc:sldChg chg="addSp delSp modSp new mod chgLayout">
        <pc:chgData name="Mathieu Dochez" userId="S::r0893166@student.thomasmore.be::7b2cf07e-ec09-4ce7-991a-b16919c7d342" providerId="AD" clId="Web-{794B4432-ADFF-7781-2944-085D69FFF2D2}" dt="2023-02-27T14:17:04.206" v="124" actId="20577"/>
        <pc:sldMkLst>
          <pc:docMk/>
          <pc:sldMk cId="4156767329" sldId="358"/>
        </pc:sldMkLst>
        <pc:spChg chg="del">
          <ac:chgData name="Mathieu Dochez" userId="S::r0893166@student.thomasmore.be::7b2cf07e-ec09-4ce7-991a-b16919c7d342" providerId="AD" clId="Web-{794B4432-ADFF-7781-2944-085D69FFF2D2}" dt="2023-02-27T14:15:39.595" v="119"/>
          <ac:spMkLst>
            <pc:docMk/>
            <pc:sldMk cId="4156767329" sldId="358"/>
            <ac:spMk id="2" creationId="{2EFE4560-E4EB-D399-CBA3-7F53E227818D}"/>
          </ac:spMkLst>
        </pc:spChg>
        <pc:spChg chg="del">
          <ac:chgData name="Mathieu Dochez" userId="S::r0893166@student.thomasmore.be::7b2cf07e-ec09-4ce7-991a-b16919c7d342" providerId="AD" clId="Web-{794B4432-ADFF-7781-2944-085D69FFF2D2}" dt="2023-02-27T14:15:00.751" v="108"/>
          <ac:spMkLst>
            <pc:docMk/>
            <pc:sldMk cId="4156767329" sldId="358"/>
            <ac:spMk id="3" creationId="{5529AE36-39BA-3D11-AD49-014551CF9E28}"/>
          </ac:spMkLst>
        </pc:spChg>
        <pc:spChg chg="del">
          <ac:chgData name="Mathieu Dochez" userId="S::r0893166@student.thomasmore.be::7b2cf07e-ec09-4ce7-991a-b16919c7d342" providerId="AD" clId="Web-{794B4432-ADFF-7781-2944-085D69FFF2D2}" dt="2023-02-27T14:15:04.157" v="110"/>
          <ac:spMkLst>
            <pc:docMk/>
            <pc:sldMk cId="4156767329" sldId="358"/>
            <ac:spMk id="4" creationId="{578C9D8A-2388-47F3-59EA-C9D46091C10C}"/>
          </ac:spMkLst>
        </pc:spChg>
        <pc:spChg chg="del">
          <ac:chgData name="Mathieu Dochez" userId="S::r0893166@student.thomasmore.be::7b2cf07e-ec09-4ce7-991a-b16919c7d342" providerId="AD" clId="Web-{794B4432-ADFF-7781-2944-085D69FFF2D2}" dt="2023-02-27T14:15:01.876" v="109"/>
          <ac:spMkLst>
            <pc:docMk/>
            <pc:sldMk cId="4156767329" sldId="358"/>
            <ac:spMk id="5" creationId="{F414C415-3590-2AAB-A294-1F140F0033ED}"/>
          </ac:spMkLst>
        </pc:spChg>
        <pc:spChg chg="del">
          <ac:chgData name="Mathieu Dochez" userId="S::r0893166@student.thomasmore.be::7b2cf07e-ec09-4ce7-991a-b16919c7d342" providerId="AD" clId="Web-{794B4432-ADFF-7781-2944-085D69FFF2D2}" dt="2023-02-27T14:15:05.298" v="111"/>
          <ac:spMkLst>
            <pc:docMk/>
            <pc:sldMk cId="4156767329" sldId="358"/>
            <ac:spMk id="6" creationId="{A43DE85E-7017-654D-EF12-BE2FE8D1BD80}"/>
          </ac:spMkLst>
        </pc:spChg>
        <pc:spChg chg="mod">
          <ac:chgData name="Mathieu Dochez" userId="S::r0893166@student.thomasmore.be::7b2cf07e-ec09-4ce7-991a-b16919c7d342" providerId="AD" clId="Web-{794B4432-ADFF-7781-2944-085D69FFF2D2}" dt="2023-02-27T14:15:39.595" v="119"/>
          <ac:spMkLst>
            <pc:docMk/>
            <pc:sldMk cId="4156767329" sldId="358"/>
            <ac:spMk id="7" creationId="{538EC4B7-0343-BAF3-3D1F-9A562F46C52D}"/>
          </ac:spMkLst>
        </pc:spChg>
        <pc:spChg chg="mod">
          <ac:chgData name="Mathieu Dochez" userId="S::r0893166@student.thomasmore.be::7b2cf07e-ec09-4ce7-991a-b16919c7d342" providerId="AD" clId="Web-{794B4432-ADFF-7781-2944-085D69FFF2D2}" dt="2023-02-27T14:15:39.595" v="119"/>
          <ac:spMkLst>
            <pc:docMk/>
            <pc:sldMk cId="4156767329" sldId="358"/>
            <ac:spMk id="8" creationId="{70327C71-2A97-8585-E37C-1E09AACE09E5}"/>
          </ac:spMkLst>
        </pc:spChg>
        <pc:spChg chg="mod">
          <ac:chgData name="Mathieu Dochez" userId="S::r0893166@student.thomasmore.be::7b2cf07e-ec09-4ce7-991a-b16919c7d342" providerId="AD" clId="Web-{794B4432-ADFF-7781-2944-085D69FFF2D2}" dt="2023-02-27T14:15:39.595" v="119"/>
          <ac:spMkLst>
            <pc:docMk/>
            <pc:sldMk cId="4156767329" sldId="358"/>
            <ac:spMk id="9" creationId="{28665131-6250-2189-6C6C-F2BA5A42F04D}"/>
          </ac:spMkLst>
        </pc:spChg>
        <pc:spChg chg="add mod ord">
          <ac:chgData name="Mathieu Dochez" userId="S::r0893166@student.thomasmore.be::7b2cf07e-ec09-4ce7-991a-b16919c7d342" providerId="AD" clId="Web-{794B4432-ADFF-7781-2944-085D69FFF2D2}" dt="2023-02-27T14:17:04.206" v="124" actId="20577"/>
          <ac:spMkLst>
            <pc:docMk/>
            <pc:sldMk cId="4156767329" sldId="358"/>
            <ac:spMk id="10" creationId="{4BEAD682-0536-6BA4-6A1A-A2B3C5DEA8F7}"/>
          </ac:spMkLst>
        </pc:spChg>
        <pc:spChg chg="add mod">
          <ac:chgData name="Mathieu Dochez" userId="S::r0893166@student.thomasmore.be::7b2cf07e-ec09-4ce7-991a-b16919c7d342" providerId="AD" clId="Web-{794B4432-ADFF-7781-2944-085D69FFF2D2}" dt="2023-02-27T14:15:50.346" v="123" actId="1076"/>
          <ac:spMkLst>
            <pc:docMk/>
            <pc:sldMk cId="4156767329" sldId="358"/>
            <ac:spMk id="16" creationId="{15612190-6B5A-BFCE-2F15-1F752A0E6014}"/>
          </ac:spMkLst>
        </pc:spChg>
        <pc:picChg chg="add mod ord">
          <ac:chgData name="Mathieu Dochez" userId="S::r0893166@student.thomasmore.be::7b2cf07e-ec09-4ce7-991a-b16919c7d342" providerId="AD" clId="Web-{794B4432-ADFF-7781-2944-085D69FFF2D2}" dt="2023-02-27T14:15:39.595" v="119"/>
          <ac:picMkLst>
            <pc:docMk/>
            <pc:sldMk cId="4156767329" sldId="358"/>
            <ac:picMk id="11" creationId="{4FD0C04A-8156-4FF3-831C-8C1BCFF16007}"/>
          </ac:picMkLst>
        </pc:picChg>
      </pc:sldChg>
    </pc:docChg>
  </pc:docChgLst>
  <pc:docChgLst>
    <pc:chgData name="Nicolas Boen" userId="S::r0950886@student.thomasmore.be::c07cb46d-ff55-4196-a2ea-82cd2585a607" providerId="AD" clId="Web-{998FC8DC-6A8E-4C88-A9A2-5A6AD5BA0188}"/>
    <pc:docChg chg="addSld delSld modSld">
      <pc:chgData name="Nicolas Boen" userId="S::r0950886@student.thomasmore.be::c07cb46d-ff55-4196-a2ea-82cd2585a607" providerId="AD" clId="Web-{998FC8DC-6A8E-4C88-A9A2-5A6AD5BA0188}" dt="2023-03-01T08:18:23.785" v="291" actId="20577"/>
      <pc:docMkLst>
        <pc:docMk/>
      </pc:docMkLst>
      <pc:sldChg chg="modSp">
        <pc:chgData name="Nicolas Boen" userId="S::r0950886@student.thomasmore.be::c07cb46d-ff55-4196-a2ea-82cd2585a607" providerId="AD" clId="Web-{998FC8DC-6A8E-4C88-A9A2-5A6AD5BA0188}" dt="2023-03-01T08:18:23.785" v="291" actId="20577"/>
        <pc:sldMkLst>
          <pc:docMk/>
          <pc:sldMk cId="1038850120" sldId="353"/>
        </pc:sldMkLst>
        <pc:spChg chg="mod">
          <ac:chgData name="Nicolas Boen" userId="S::r0950886@student.thomasmore.be::c07cb46d-ff55-4196-a2ea-82cd2585a607" providerId="AD" clId="Web-{998FC8DC-6A8E-4C88-A9A2-5A6AD5BA0188}" dt="2023-03-01T08:18:23.785" v="291" actId="20577"/>
          <ac:spMkLst>
            <pc:docMk/>
            <pc:sldMk cId="1038850120" sldId="353"/>
            <ac:spMk id="2" creationId="{07F4080D-0A2A-2C60-77FB-9DA5C87F1DF1}"/>
          </ac:spMkLst>
        </pc:spChg>
        <pc:picChg chg="mod">
          <ac:chgData name="Nicolas Boen" userId="S::r0950886@student.thomasmore.be::c07cb46d-ff55-4196-a2ea-82cd2585a607" providerId="AD" clId="Web-{998FC8DC-6A8E-4C88-A9A2-5A6AD5BA0188}" dt="2023-03-01T08:17:15.142" v="252" actId="1076"/>
          <ac:picMkLst>
            <pc:docMk/>
            <pc:sldMk cId="1038850120" sldId="353"/>
            <ac:picMk id="5" creationId="{2AC4ABFD-1C9A-F2CD-6D2A-F45BED7D81D1}"/>
          </ac:picMkLst>
        </pc:picChg>
      </pc:sldChg>
      <pc:sldChg chg="addSp delSp modSp">
        <pc:chgData name="Nicolas Boen" userId="S::r0950886@student.thomasmore.be::c07cb46d-ff55-4196-a2ea-82cd2585a607" providerId="AD" clId="Web-{998FC8DC-6A8E-4C88-A9A2-5A6AD5BA0188}" dt="2023-03-01T08:10:10.908" v="167" actId="14100"/>
        <pc:sldMkLst>
          <pc:docMk/>
          <pc:sldMk cId="1892750097" sldId="354"/>
        </pc:sldMkLst>
        <pc:spChg chg="add del mod">
          <ac:chgData name="Nicolas Boen" userId="S::r0950886@student.thomasmore.be::c07cb46d-ff55-4196-a2ea-82cd2585a607" providerId="AD" clId="Web-{998FC8DC-6A8E-4C88-A9A2-5A6AD5BA0188}" dt="2023-03-01T08:05:16.085" v="94"/>
          <ac:spMkLst>
            <pc:docMk/>
            <pc:sldMk cId="1892750097" sldId="354"/>
            <ac:spMk id="2" creationId="{12F04F36-F3B5-1A1B-38B6-C1DC83228193}"/>
          </ac:spMkLst>
        </pc:spChg>
        <pc:spChg chg="add mod">
          <ac:chgData name="Nicolas Boen" userId="S::r0950886@student.thomasmore.be::c07cb46d-ff55-4196-a2ea-82cd2585a607" providerId="AD" clId="Web-{998FC8DC-6A8E-4C88-A9A2-5A6AD5BA0188}" dt="2023-03-01T08:10:00.408" v="162" actId="20577"/>
          <ac:spMkLst>
            <pc:docMk/>
            <pc:sldMk cId="1892750097" sldId="354"/>
            <ac:spMk id="8" creationId="{72678896-A54C-4A3A-127A-C0A9108CE0DA}"/>
          </ac:spMkLst>
        </pc:spChg>
        <pc:spChg chg="mod">
          <ac:chgData name="Nicolas Boen" userId="S::r0950886@student.thomasmore.be::c07cb46d-ff55-4196-a2ea-82cd2585a607" providerId="AD" clId="Web-{998FC8DC-6A8E-4C88-A9A2-5A6AD5BA0188}" dt="2023-03-01T08:10:07.174" v="165" actId="1076"/>
          <ac:spMkLst>
            <pc:docMk/>
            <pc:sldMk cId="1892750097" sldId="354"/>
            <ac:spMk id="19" creationId="{91706CE9-BB66-5B1F-7331-82AACA1EE484}"/>
          </ac:spMkLst>
        </pc:spChg>
        <pc:picChg chg="add del mod">
          <ac:chgData name="Nicolas Boen" userId="S::r0950886@student.thomasmore.be::c07cb46d-ff55-4196-a2ea-82cd2585a607" providerId="AD" clId="Web-{998FC8DC-6A8E-4C88-A9A2-5A6AD5BA0188}" dt="2023-03-01T07:59:47.933" v="40"/>
          <ac:picMkLst>
            <pc:docMk/>
            <pc:sldMk cId="1892750097" sldId="354"/>
            <ac:picMk id="4" creationId="{D5E62E09-B7F2-8028-B07A-021651A9965A}"/>
          </ac:picMkLst>
        </pc:picChg>
        <pc:picChg chg="add mod">
          <ac:chgData name="Nicolas Boen" userId="S::r0950886@student.thomasmore.be::c07cb46d-ff55-4196-a2ea-82cd2585a607" providerId="AD" clId="Web-{998FC8DC-6A8E-4C88-A9A2-5A6AD5BA0188}" dt="2023-03-01T08:10:10.908" v="167" actId="14100"/>
          <ac:picMkLst>
            <pc:docMk/>
            <pc:sldMk cId="1892750097" sldId="354"/>
            <ac:picMk id="5" creationId="{6DF56AF2-1C7F-7202-82E4-CB22C862D667}"/>
          </ac:picMkLst>
        </pc:picChg>
        <pc:picChg chg="add mod">
          <ac:chgData name="Nicolas Boen" userId="S::r0950886@student.thomasmore.be::c07cb46d-ff55-4196-a2ea-82cd2585a607" providerId="AD" clId="Web-{998FC8DC-6A8E-4C88-A9A2-5A6AD5BA0188}" dt="2023-03-01T08:09:33.829" v="147" actId="1076"/>
          <ac:picMkLst>
            <pc:docMk/>
            <pc:sldMk cId="1892750097" sldId="354"/>
            <ac:picMk id="6" creationId="{2CD79060-38F8-9B82-89AF-915EAC8903E7}"/>
          </ac:picMkLst>
        </pc:picChg>
        <pc:picChg chg="mod">
          <ac:chgData name="Nicolas Boen" userId="S::r0950886@student.thomasmore.be::c07cb46d-ff55-4196-a2ea-82cd2585a607" providerId="AD" clId="Web-{998FC8DC-6A8E-4C88-A9A2-5A6AD5BA0188}" dt="2023-03-01T08:10:05.236" v="164" actId="1076"/>
          <ac:picMkLst>
            <pc:docMk/>
            <pc:sldMk cId="1892750097" sldId="354"/>
            <ac:picMk id="7" creationId="{68869600-03C2-84DB-5E5E-8FFB4F17DA54}"/>
          </ac:picMkLst>
        </pc:picChg>
        <pc:picChg chg="add del mod">
          <ac:chgData name="Nicolas Boen" userId="S::r0950886@student.thomasmore.be::c07cb46d-ff55-4196-a2ea-82cd2585a607" providerId="AD" clId="Web-{998FC8DC-6A8E-4C88-A9A2-5A6AD5BA0188}" dt="2023-03-01T08:09:27.766" v="141"/>
          <ac:picMkLst>
            <pc:docMk/>
            <pc:sldMk cId="1892750097" sldId="354"/>
            <ac:picMk id="9" creationId="{0371BBF1-D3EC-7389-1248-A97F1F2EE8FA}"/>
          </ac:picMkLst>
        </pc:picChg>
        <pc:picChg chg="add del mod">
          <ac:chgData name="Nicolas Boen" userId="S::r0950886@student.thomasmore.be::c07cb46d-ff55-4196-a2ea-82cd2585a607" providerId="AD" clId="Web-{998FC8DC-6A8E-4C88-A9A2-5A6AD5BA0188}" dt="2023-03-01T08:09:28.188" v="142"/>
          <ac:picMkLst>
            <pc:docMk/>
            <pc:sldMk cId="1892750097" sldId="354"/>
            <ac:picMk id="10" creationId="{AC63DDA9-F125-B4DC-05C2-1C82D514CD7C}"/>
          </ac:picMkLst>
        </pc:picChg>
        <pc:picChg chg="del mod">
          <ac:chgData name="Nicolas Boen" userId="S::r0950886@student.thomasmore.be::c07cb46d-ff55-4196-a2ea-82cd2585a607" providerId="AD" clId="Web-{998FC8DC-6A8E-4C88-A9A2-5A6AD5BA0188}" dt="2023-03-01T08:05:14.179" v="91"/>
          <ac:picMkLst>
            <pc:docMk/>
            <pc:sldMk cId="1892750097" sldId="354"/>
            <ac:picMk id="11" creationId="{B0F25CA9-C777-63A9-CB73-CCE152BDB9D4}"/>
          </ac:picMkLst>
        </pc:picChg>
        <pc:picChg chg="add del mod">
          <ac:chgData name="Nicolas Boen" userId="S::r0950886@student.thomasmore.be::c07cb46d-ff55-4196-a2ea-82cd2585a607" providerId="AD" clId="Web-{998FC8DC-6A8E-4C88-A9A2-5A6AD5BA0188}" dt="2023-03-01T08:09:28.625" v="143"/>
          <ac:picMkLst>
            <pc:docMk/>
            <pc:sldMk cId="1892750097" sldId="354"/>
            <ac:picMk id="12" creationId="{63EF4934-A039-6C21-4C3A-90214FFA0706}"/>
          </ac:picMkLst>
        </pc:picChg>
        <pc:picChg chg="add del mod">
          <ac:chgData name="Nicolas Boen" userId="S::r0950886@student.thomasmore.be::c07cb46d-ff55-4196-a2ea-82cd2585a607" providerId="AD" clId="Web-{998FC8DC-6A8E-4C88-A9A2-5A6AD5BA0188}" dt="2023-03-01T08:09:29.047" v="144"/>
          <ac:picMkLst>
            <pc:docMk/>
            <pc:sldMk cId="1892750097" sldId="354"/>
            <ac:picMk id="13" creationId="{1C3BC496-E8CB-4BF0-8522-F8EBD2CC2C81}"/>
          </ac:picMkLst>
        </pc:picChg>
      </pc:sldChg>
      <pc:sldChg chg="addSp delSp modSp add replId delAnim">
        <pc:chgData name="Nicolas Boen" userId="S::r0950886@student.thomasmore.be::c07cb46d-ff55-4196-a2ea-82cd2585a607" providerId="AD" clId="Web-{998FC8DC-6A8E-4C88-A9A2-5A6AD5BA0188}" dt="2023-03-01T08:11:53.537" v="189" actId="1076"/>
        <pc:sldMkLst>
          <pc:docMk/>
          <pc:sldMk cId="908268883" sldId="359"/>
        </pc:sldMkLst>
        <pc:spChg chg="del">
          <ac:chgData name="Nicolas Boen" userId="S::r0950886@student.thomasmore.be::c07cb46d-ff55-4196-a2ea-82cd2585a607" providerId="AD" clId="Web-{998FC8DC-6A8E-4C88-A9A2-5A6AD5BA0188}" dt="2023-03-01T08:09:05.703" v="130"/>
          <ac:spMkLst>
            <pc:docMk/>
            <pc:sldMk cId="908268883" sldId="359"/>
            <ac:spMk id="8" creationId="{72678896-A54C-4A3A-127A-C0A9108CE0DA}"/>
          </ac:spMkLst>
        </pc:spChg>
        <pc:spChg chg="del">
          <ac:chgData name="Nicolas Boen" userId="S::r0950886@student.thomasmore.be::c07cb46d-ff55-4196-a2ea-82cd2585a607" providerId="AD" clId="Web-{998FC8DC-6A8E-4C88-A9A2-5A6AD5BA0188}" dt="2023-03-01T08:09:10.156" v="133"/>
          <ac:spMkLst>
            <pc:docMk/>
            <pc:sldMk cId="908268883" sldId="359"/>
            <ac:spMk id="19" creationId="{91706CE9-BB66-5B1F-7331-82AACA1EE484}"/>
          </ac:spMkLst>
        </pc:spChg>
        <pc:picChg chg="add mod modCrop">
          <ac:chgData name="Nicolas Boen" userId="S::r0950886@student.thomasmore.be::c07cb46d-ff55-4196-a2ea-82cd2585a607" providerId="AD" clId="Web-{998FC8DC-6A8E-4C88-A9A2-5A6AD5BA0188}" dt="2023-03-01T08:11:40.083" v="184" actId="1076"/>
          <ac:picMkLst>
            <pc:docMk/>
            <pc:sldMk cId="908268883" sldId="359"/>
            <ac:picMk id="2" creationId="{AD243BF4-0131-A078-8D9D-01CF102B8942}"/>
          </ac:picMkLst>
        </pc:picChg>
        <pc:picChg chg="del">
          <ac:chgData name="Nicolas Boen" userId="S::r0950886@student.thomasmore.be::c07cb46d-ff55-4196-a2ea-82cd2585a607" providerId="AD" clId="Web-{998FC8DC-6A8E-4C88-A9A2-5A6AD5BA0188}" dt="2023-03-01T08:09:08.625" v="132"/>
          <ac:picMkLst>
            <pc:docMk/>
            <pc:sldMk cId="908268883" sldId="359"/>
            <ac:picMk id="5" creationId="{6DF56AF2-1C7F-7202-82E4-CB22C862D667}"/>
          </ac:picMkLst>
        </pc:picChg>
        <pc:picChg chg="del">
          <ac:chgData name="Nicolas Boen" userId="S::r0950886@student.thomasmore.be::c07cb46d-ff55-4196-a2ea-82cd2585a607" providerId="AD" clId="Web-{998FC8DC-6A8E-4C88-A9A2-5A6AD5BA0188}" dt="2023-03-01T08:09:06.624" v="131"/>
          <ac:picMkLst>
            <pc:docMk/>
            <pc:sldMk cId="908268883" sldId="359"/>
            <ac:picMk id="6" creationId="{2CD79060-38F8-9B82-89AF-915EAC8903E7}"/>
          </ac:picMkLst>
        </pc:picChg>
        <pc:picChg chg="del">
          <ac:chgData name="Nicolas Boen" userId="S::r0950886@student.thomasmore.be::c07cb46d-ff55-4196-a2ea-82cd2585a607" providerId="AD" clId="Web-{998FC8DC-6A8E-4C88-A9A2-5A6AD5BA0188}" dt="2023-03-01T08:09:10.687" v="134"/>
          <ac:picMkLst>
            <pc:docMk/>
            <pc:sldMk cId="908268883" sldId="359"/>
            <ac:picMk id="7" creationId="{68869600-03C2-84DB-5E5E-8FFB4F17DA54}"/>
          </ac:picMkLst>
        </pc:picChg>
        <pc:picChg chg="mod">
          <ac:chgData name="Nicolas Boen" userId="S::r0950886@student.thomasmore.be::c07cb46d-ff55-4196-a2ea-82cd2585a607" providerId="AD" clId="Web-{998FC8DC-6A8E-4C88-A9A2-5A6AD5BA0188}" dt="2023-03-01T08:11:42.443" v="185" actId="1076"/>
          <ac:picMkLst>
            <pc:docMk/>
            <pc:sldMk cId="908268883" sldId="359"/>
            <ac:picMk id="9" creationId="{0371BBF1-D3EC-7389-1248-A97F1F2EE8FA}"/>
          </ac:picMkLst>
        </pc:picChg>
        <pc:picChg chg="del mod">
          <ac:chgData name="Nicolas Boen" userId="S::r0950886@student.thomasmore.be::c07cb46d-ff55-4196-a2ea-82cd2585a607" providerId="AD" clId="Web-{998FC8DC-6A8E-4C88-A9A2-5A6AD5BA0188}" dt="2023-03-01T08:11:22.161" v="178"/>
          <ac:picMkLst>
            <pc:docMk/>
            <pc:sldMk cId="908268883" sldId="359"/>
            <ac:picMk id="10" creationId="{AC63DDA9-F125-B4DC-05C2-1C82D514CD7C}"/>
          </ac:picMkLst>
        </pc:picChg>
        <pc:picChg chg="mod">
          <ac:chgData name="Nicolas Boen" userId="S::r0950886@student.thomasmore.be::c07cb46d-ff55-4196-a2ea-82cd2585a607" providerId="AD" clId="Web-{998FC8DC-6A8E-4C88-A9A2-5A6AD5BA0188}" dt="2023-03-01T08:11:53.537" v="189" actId="1076"/>
          <ac:picMkLst>
            <pc:docMk/>
            <pc:sldMk cId="908268883" sldId="359"/>
            <ac:picMk id="12" creationId="{63EF4934-A039-6C21-4C3A-90214FFA0706}"/>
          </ac:picMkLst>
        </pc:picChg>
        <pc:picChg chg="mod">
          <ac:chgData name="Nicolas Boen" userId="S::r0950886@student.thomasmore.be::c07cb46d-ff55-4196-a2ea-82cd2585a607" providerId="AD" clId="Web-{998FC8DC-6A8E-4C88-A9A2-5A6AD5BA0188}" dt="2023-03-01T08:11:50.208" v="187" actId="1076"/>
          <ac:picMkLst>
            <pc:docMk/>
            <pc:sldMk cId="908268883" sldId="359"/>
            <ac:picMk id="13" creationId="{1C3BC496-E8CB-4BF0-8522-F8EBD2CC2C81}"/>
          </ac:picMkLst>
        </pc:picChg>
      </pc:sldChg>
      <pc:sldChg chg="new del">
        <pc:chgData name="Nicolas Boen" userId="S::r0950886@student.thomasmore.be::c07cb46d-ff55-4196-a2ea-82cd2585a607" providerId="AD" clId="Web-{998FC8DC-6A8E-4C88-A9A2-5A6AD5BA0188}" dt="2023-03-01T08:04:53.647" v="74"/>
        <pc:sldMkLst>
          <pc:docMk/>
          <pc:sldMk cId="1073811432" sldId="359"/>
        </pc:sldMkLst>
      </pc:sldChg>
      <pc:sldChg chg="addSp delSp modSp new del">
        <pc:chgData name="Nicolas Boen" userId="S::r0950886@student.thomasmore.be::c07cb46d-ff55-4196-a2ea-82cd2585a607" providerId="AD" clId="Web-{998FC8DC-6A8E-4C88-A9A2-5A6AD5BA0188}" dt="2023-03-01T08:08:48.514" v="128"/>
        <pc:sldMkLst>
          <pc:docMk/>
          <pc:sldMk cId="4237414292" sldId="359"/>
        </pc:sldMkLst>
        <pc:spChg chg="del">
          <ac:chgData name="Nicolas Boen" userId="S::r0950886@student.thomasmore.be::c07cb46d-ff55-4196-a2ea-82cd2585a607" providerId="AD" clId="Web-{998FC8DC-6A8E-4C88-A9A2-5A6AD5BA0188}" dt="2023-03-01T08:05:04.272" v="88"/>
          <ac:spMkLst>
            <pc:docMk/>
            <pc:sldMk cId="4237414292" sldId="359"/>
            <ac:spMk id="2" creationId="{4B161AA9-BC28-7C24-76D9-ADAC5CBB06C3}"/>
          </ac:spMkLst>
        </pc:spChg>
        <pc:spChg chg="del">
          <ac:chgData name="Nicolas Boen" userId="S::r0950886@student.thomasmore.be::c07cb46d-ff55-4196-a2ea-82cd2585a607" providerId="AD" clId="Web-{998FC8DC-6A8E-4C88-A9A2-5A6AD5BA0188}" dt="2023-03-01T08:05:04.272" v="87"/>
          <ac:spMkLst>
            <pc:docMk/>
            <pc:sldMk cId="4237414292" sldId="359"/>
            <ac:spMk id="3" creationId="{6C542278-2EB0-32B8-93CB-D55334B109CF}"/>
          </ac:spMkLst>
        </pc:spChg>
        <pc:spChg chg="del">
          <ac:chgData name="Nicolas Boen" userId="S::r0950886@student.thomasmore.be::c07cb46d-ff55-4196-a2ea-82cd2585a607" providerId="AD" clId="Web-{998FC8DC-6A8E-4C88-A9A2-5A6AD5BA0188}" dt="2023-03-01T08:05:04.272" v="86"/>
          <ac:spMkLst>
            <pc:docMk/>
            <pc:sldMk cId="4237414292" sldId="359"/>
            <ac:spMk id="4" creationId="{D4A03433-7D96-AF51-D626-EE3DC42D63C5}"/>
          </ac:spMkLst>
        </pc:spChg>
        <pc:spChg chg="del">
          <ac:chgData name="Nicolas Boen" userId="S::r0950886@student.thomasmore.be::c07cb46d-ff55-4196-a2ea-82cd2585a607" providerId="AD" clId="Web-{998FC8DC-6A8E-4C88-A9A2-5A6AD5BA0188}" dt="2023-03-01T08:05:04.272" v="85"/>
          <ac:spMkLst>
            <pc:docMk/>
            <pc:sldMk cId="4237414292" sldId="359"/>
            <ac:spMk id="5" creationId="{8BF660F5-32E8-14E4-E183-31A9D405D1F6}"/>
          </ac:spMkLst>
        </pc:spChg>
        <pc:spChg chg="del">
          <ac:chgData name="Nicolas Boen" userId="S::r0950886@student.thomasmore.be::c07cb46d-ff55-4196-a2ea-82cd2585a607" providerId="AD" clId="Web-{998FC8DC-6A8E-4C88-A9A2-5A6AD5BA0188}" dt="2023-03-01T08:05:04.272" v="84"/>
          <ac:spMkLst>
            <pc:docMk/>
            <pc:sldMk cId="4237414292" sldId="359"/>
            <ac:spMk id="6" creationId="{ABCDFEA8-6CF5-4337-3B13-8DCDB71B9002}"/>
          </ac:spMkLst>
        </pc:spChg>
        <pc:spChg chg="del">
          <ac:chgData name="Nicolas Boen" userId="S::r0950886@student.thomasmore.be::c07cb46d-ff55-4196-a2ea-82cd2585a607" providerId="AD" clId="Web-{998FC8DC-6A8E-4C88-A9A2-5A6AD5BA0188}" dt="2023-03-01T08:05:04.272" v="83"/>
          <ac:spMkLst>
            <pc:docMk/>
            <pc:sldMk cId="4237414292" sldId="359"/>
            <ac:spMk id="7" creationId="{1FE71104-E92D-8734-61D6-D5394993E912}"/>
          </ac:spMkLst>
        </pc:spChg>
        <pc:spChg chg="del">
          <ac:chgData name="Nicolas Boen" userId="S::r0950886@student.thomasmore.be::c07cb46d-ff55-4196-a2ea-82cd2585a607" providerId="AD" clId="Web-{998FC8DC-6A8E-4C88-A9A2-5A6AD5BA0188}" dt="2023-03-01T08:05:04.272" v="82"/>
          <ac:spMkLst>
            <pc:docMk/>
            <pc:sldMk cId="4237414292" sldId="359"/>
            <ac:spMk id="8" creationId="{E32D7DA6-1892-A333-F8FA-63F7AE6E5455}"/>
          </ac:spMkLst>
        </pc:spChg>
        <pc:spChg chg="del">
          <ac:chgData name="Nicolas Boen" userId="S::r0950886@student.thomasmore.be::c07cb46d-ff55-4196-a2ea-82cd2585a607" providerId="AD" clId="Web-{998FC8DC-6A8E-4C88-A9A2-5A6AD5BA0188}" dt="2023-03-01T08:05:04.272" v="81"/>
          <ac:spMkLst>
            <pc:docMk/>
            <pc:sldMk cId="4237414292" sldId="359"/>
            <ac:spMk id="9" creationId="{0D469F70-D8B2-BF57-9ED4-9A2E2CFD3A44}"/>
          </ac:spMkLst>
        </pc:spChg>
        <pc:spChg chg="del">
          <ac:chgData name="Nicolas Boen" userId="S::r0950886@student.thomasmore.be::c07cb46d-ff55-4196-a2ea-82cd2585a607" providerId="AD" clId="Web-{998FC8DC-6A8E-4C88-A9A2-5A6AD5BA0188}" dt="2023-03-01T08:05:04.272" v="80"/>
          <ac:spMkLst>
            <pc:docMk/>
            <pc:sldMk cId="4237414292" sldId="359"/>
            <ac:spMk id="10" creationId="{4E1865B5-4E19-A114-1DBC-04A9EE15DCC0}"/>
          </ac:spMkLst>
        </pc:spChg>
        <pc:spChg chg="del">
          <ac:chgData name="Nicolas Boen" userId="S::r0950886@student.thomasmore.be::c07cb46d-ff55-4196-a2ea-82cd2585a607" providerId="AD" clId="Web-{998FC8DC-6A8E-4C88-A9A2-5A6AD5BA0188}" dt="2023-03-01T08:05:04.272" v="79"/>
          <ac:spMkLst>
            <pc:docMk/>
            <pc:sldMk cId="4237414292" sldId="359"/>
            <ac:spMk id="11" creationId="{BC718264-53C2-8A6D-06FA-680BB8C63E34}"/>
          </ac:spMkLst>
        </pc:spChg>
        <pc:spChg chg="del">
          <ac:chgData name="Nicolas Boen" userId="S::r0950886@student.thomasmore.be::c07cb46d-ff55-4196-a2ea-82cd2585a607" providerId="AD" clId="Web-{998FC8DC-6A8E-4C88-A9A2-5A6AD5BA0188}" dt="2023-03-01T08:05:04.272" v="78"/>
          <ac:spMkLst>
            <pc:docMk/>
            <pc:sldMk cId="4237414292" sldId="359"/>
            <ac:spMk id="12" creationId="{8EBAE08A-87A6-5CC3-5AB3-5313A5B5F1B7}"/>
          </ac:spMkLst>
        </pc:spChg>
        <pc:spChg chg="del">
          <ac:chgData name="Nicolas Boen" userId="S::r0950886@student.thomasmore.be::c07cb46d-ff55-4196-a2ea-82cd2585a607" providerId="AD" clId="Web-{998FC8DC-6A8E-4C88-A9A2-5A6AD5BA0188}" dt="2023-03-01T08:05:04.272" v="77"/>
          <ac:spMkLst>
            <pc:docMk/>
            <pc:sldMk cId="4237414292" sldId="359"/>
            <ac:spMk id="13" creationId="{0D8DB6FA-2D2D-D4AC-1256-661A6C4B8B19}"/>
          </ac:spMkLst>
        </pc:spChg>
        <pc:spChg chg="del">
          <ac:chgData name="Nicolas Boen" userId="S::r0950886@student.thomasmore.be::c07cb46d-ff55-4196-a2ea-82cd2585a607" providerId="AD" clId="Web-{998FC8DC-6A8E-4C88-A9A2-5A6AD5BA0188}" dt="2023-03-01T08:05:04.272" v="76"/>
          <ac:spMkLst>
            <pc:docMk/>
            <pc:sldMk cId="4237414292" sldId="359"/>
            <ac:spMk id="14" creationId="{14C98496-8259-AA3E-EEAD-1993B59E70B1}"/>
          </ac:spMkLst>
        </pc:spChg>
        <pc:spChg chg="add mod">
          <ac:chgData name="Nicolas Boen" userId="S::r0950886@student.thomasmore.be::c07cb46d-ff55-4196-a2ea-82cd2585a607" providerId="AD" clId="Web-{998FC8DC-6A8E-4C88-A9A2-5A6AD5BA0188}" dt="2023-03-01T08:08:12.404" v="127" actId="1076"/>
          <ac:spMkLst>
            <pc:docMk/>
            <pc:sldMk cId="4237414292" sldId="359"/>
            <ac:spMk id="21" creationId="{B06D17E5-5A0E-E20E-28DC-89B81C774696}"/>
          </ac:spMkLst>
        </pc:spChg>
        <pc:picChg chg="add mod">
          <ac:chgData name="Nicolas Boen" userId="S::r0950886@student.thomasmore.be::c07cb46d-ff55-4196-a2ea-82cd2585a607" providerId="AD" clId="Web-{998FC8DC-6A8E-4C88-A9A2-5A6AD5BA0188}" dt="2023-03-01T08:08:08.654" v="126" actId="1076"/>
          <ac:picMkLst>
            <pc:docMk/>
            <pc:sldMk cId="4237414292" sldId="359"/>
            <ac:picMk id="19" creationId="{5F947C21-570C-50AA-CC80-2B1EBBFD022E}"/>
          </ac:picMkLst>
        </pc:picChg>
      </pc:sldChg>
    </pc:docChg>
  </pc:docChgLst>
  <pc:docChgLst>
    <pc:chgData name="Jorben Sterckx" userId="S::r0947807@student.thomasmore.be::1a5d12b7-c0a5-4544-b4fb-287165e58898" providerId="AD" clId="Web-{E61B3B39-A9C5-4450-8002-0D1FFA0F1F95}"/>
    <pc:docChg chg="modSld">
      <pc:chgData name="Jorben Sterckx" userId="S::r0947807@student.thomasmore.be::1a5d12b7-c0a5-4544-b4fb-287165e58898" providerId="AD" clId="Web-{E61B3B39-A9C5-4450-8002-0D1FFA0F1F95}" dt="2023-03-01T09:22:53.229" v="0" actId="1076"/>
      <pc:docMkLst>
        <pc:docMk/>
      </pc:docMkLst>
      <pc:sldChg chg="modSp">
        <pc:chgData name="Jorben Sterckx" userId="S::r0947807@student.thomasmore.be::1a5d12b7-c0a5-4544-b4fb-287165e58898" providerId="AD" clId="Web-{E61B3B39-A9C5-4450-8002-0D1FFA0F1F95}" dt="2023-03-01T09:22:53.229" v="0" actId="1076"/>
        <pc:sldMkLst>
          <pc:docMk/>
          <pc:sldMk cId="3217505492" sldId="360"/>
        </pc:sldMkLst>
        <pc:picChg chg="mod">
          <ac:chgData name="Jorben Sterckx" userId="S::r0947807@student.thomasmore.be::1a5d12b7-c0a5-4544-b4fb-287165e58898" providerId="AD" clId="Web-{E61B3B39-A9C5-4450-8002-0D1FFA0F1F95}" dt="2023-03-01T09:22:53.229" v="0" actId="1076"/>
          <ac:picMkLst>
            <pc:docMk/>
            <pc:sldMk cId="3217505492" sldId="360"/>
            <ac:picMk id="16" creationId="{E067C6EA-F6A8-C332-B1A7-25C45F524A0A}"/>
          </ac:picMkLst>
        </pc:picChg>
      </pc:sldChg>
    </pc:docChg>
  </pc:docChgLst>
  <pc:docChgLst>
    <pc:chgData name="Jorben Sterckx" userId="S::r0947807@student.thomasmore.be::1a5d12b7-c0a5-4544-b4fb-287165e58898" providerId="AD" clId="Web-{4E33D5A3-E4A1-4A86-BAAA-E1061E5BEF15}"/>
    <pc:docChg chg="modSld">
      <pc:chgData name="Jorben Sterckx" userId="S::r0947807@student.thomasmore.be::1a5d12b7-c0a5-4544-b4fb-287165e58898" providerId="AD" clId="Web-{4E33D5A3-E4A1-4A86-BAAA-E1061E5BEF15}" dt="2023-02-20T14:12:53.129" v="43" actId="1076"/>
      <pc:docMkLst>
        <pc:docMk/>
      </pc:docMkLst>
      <pc:sldChg chg="modSp">
        <pc:chgData name="Jorben Sterckx" userId="S::r0947807@student.thomasmore.be::1a5d12b7-c0a5-4544-b4fb-287165e58898" providerId="AD" clId="Web-{4E33D5A3-E4A1-4A86-BAAA-E1061E5BEF15}" dt="2023-02-20T12:25:03.572" v="8" actId="20577"/>
        <pc:sldMkLst>
          <pc:docMk/>
          <pc:sldMk cId="2960950710" sldId="350"/>
        </pc:sldMkLst>
        <pc:spChg chg="mod">
          <ac:chgData name="Jorben Sterckx" userId="S::r0947807@student.thomasmore.be::1a5d12b7-c0a5-4544-b4fb-287165e58898" providerId="AD" clId="Web-{4E33D5A3-E4A1-4A86-BAAA-E1061E5BEF15}" dt="2023-02-20T12:25:03.572" v="8" actId="20577"/>
          <ac:spMkLst>
            <pc:docMk/>
            <pc:sldMk cId="2960950710" sldId="350"/>
            <ac:spMk id="3" creationId="{F18E61D8-31A3-2D45-8E25-CBE846E26E1C}"/>
          </ac:spMkLst>
        </pc:spChg>
      </pc:sldChg>
      <pc:sldChg chg="modSp">
        <pc:chgData name="Jorben Sterckx" userId="S::r0947807@student.thomasmore.be::1a5d12b7-c0a5-4544-b4fb-287165e58898" providerId="AD" clId="Web-{4E33D5A3-E4A1-4A86-BAAA-E1061E5BEF15}" dt="2023-02-20T13:54:19.053" v="37" actId="20577"/>
        <pc:sldMkLst>
          <pc:docMk/>
          <pc:sldMk cId="2733307557" sldId="351"/>
        </pc:sldMkLst>
        <pc:spChg chg="mod">
          <ac:chgData name="Jorben Sterckx" userId="S::r0947807@student.thomasmore.be::1a5d12b7-c0a5-4544-b4fb-287165e58898" providerId="AD" clId="Web-{4E33D5A3-E4A1-4A86-BAAA-E1061E5BEF15}" dt="2023-02-20T12:28:40.892" v="24" actId="14100"/>
          <ac:spMkLst>
            <pc:docMk/>
            <pc:sldMk cId="2733307557" sldId="351"/>
            <ac:spMk id="7" creationId="{2D4860D4-529E-A73F-F997-9DE32DC1D038}"/>
          </ac:spMkLst>
        </pc:spChg>
        <pc:spChg chg="mod">
          <ac:chgData name="Jorben Sterckx" userId="S::r0947807@student.thomasmore.be::1a5d12b7-c0a5-4544-b4fb-287165e58898" providerId="AD" clId="Web-{4E33D5A3-E4A1-4A86-BAAA-E1061E5BEF15}" dt="2023-02-20T13:54:19.053" v="37" actId="20577"/>
          <ac:spMkLst>
            <pc:docMk/>
            <pc:sldMk cId="2733307557" sldId="351"/>
            <ac:spMk id="8" creationId="{2E3839D7-D2D5-17B5-5DF1-CB9435E47681}"/>
          </ac:spMkLst>
        </pc:spChg>
        <pc:spChg chg="mod">
          <ac:chgData name="Jorben Sterckx" userId="S::r0947807@student.thomasmore.be::1a5d12b7-c0a5-4544-b4fb-287165e58898" providerId="AD" clId="Web-{4E33D5A3-E4A1-4A86-BAAA-E1061E5BEF15}" dt="2023-02-20T12:33:04.370" v="25" actId="20577"/>
          <ac:spMkLst>
            <pc:docMk/>
            <pc:sldMk cId="2733307557" sldId="351"/>
            <ac:spMk id="9" creationId="{4E6B16D9-E279-4FB8-4F55-7DB254DD47C6}"/>
          </ac:spMkLst>
        </pc:spChg>
      </pc:sldChg>
      <pc:sldChg chg="modSp">
        <pc:chgData name="Jorben Sterckx" userId="S::r0947807@student.thomasmore.be::1a5d12b7-c0a5-4544-b4fb-287165e58898" providerId="AD" clId="Web-{4E33D5A3-E4A1-4A86-BAAA-E1061E5BEF15}" dt="2023-02-20T14:10:07.022" v="40" actId="1076"/>
        <pc:sldMkLst>
          <pc:docMk/>
          <pc:sldMk cId="2849423935" sldId="352"/>
        </pc:sldMkLst>
        <pc:spChg chg="mod">
          <ac:chgData name="Jorben Sterckx" userId="S::r0947807@student.thomasmore.be::1a5d12b7-c0a5-4544-b4fb-287165e58898" providerId="AD" clId="Web-{4E33D5A3-E4A1-4A86-BAAA-E1061E5BEF15}" dt="2023-02-20T12:49:28.232" v="30" actId="20577"/>
          <ac:spMkLst>
            <pc:docMk/>
            <pc:sldMk cId="2849423935" sldId="352"/>
            <ac:spMk id="2" creationId="{98DBE6BB-41FB-103C-41C8-D71F7001DC9D}"/>
          </ac:spMkLst>
        </pc:spChg>
        <pc:picChg chg="mod">
          <ac:chgData name="Jorben Sterckx" userId="S::r0947807@student.thomasmore.be::1a5d12b7-c0a5-4544-b4fb-287165e58898" providerId="AD" clId="Web-{4E33D5A3-E4A1-4A86-BAAA-E1061E5BEF15}" dt="2023-02-20T14:09:24.487" v="39" actId="1076"/>
          <ac:picMkLst>
            <pc:docMk/>
            <pc:sldMk cId="2849423935" sldId="352"/>
            <ac:picMk id="5" creationId="{7B17647A-68B1-7B86-1BBD-9BE4102CD41E}"/>
          </ac:picMkLst>
        </pc:picChg>
        <pc:picChg chg="mod">
          <ac:chgData name="Jorben Sterckx" userId="S::r0947807@student.thomasmore.be::1a5d12b7-c0a5-4544-b4fb-287165e58898" providerId="AD" clId="Web-{4E33D5A3-E4A1-4A86-BAAA-E1061E5BEF15}" dt="2023-02-20T14:10:07.022" v="40" actId="1076"/>
          <ac:picMkLst>
            <pc:docMk/>
            <pc:sldMk cId="2849423935" sldId="352"/>
            <ac:picMk id="13" creationId="{2DEB2540-C8D5-386E-EDB6-457587F7D68E}"/>
          </ac:picMkLst>
        </pc:picChg>
      </pc:sldChg>
      <pc:sldChg chg="modSp">
        <pc:chgData name="Jorben Sterckx" userId="S::r0947807@student.thomasmore.be::1a5d12b7-c0a5-4544-b4fb-287165e58898" providerId="AD" clId="Web-{4E33D5A3-E4A1-4A86-BAAA-E1061E5BEF15}" dt="2023-02-20T14:12:53.129" v="43" actId="1076"/>
        <pc:sldMkLst>
          <pc:docMk/>
          <pc:sldMk cId="1038850120" sldId="353"/>
        </pc:sldMkLst>
        <pc:picChg chg="mod">
          <ac:chgData name="Jorben Sterckx" userId="S::r0947807@student.thomasmore.be::1a5d12b7-c0a5-4544-b4fb-287165e58898" providerId="AD" clId="Web-{4E33D5A3-E4A1-4A86-BAAA-E1061E5BEF15}" dt="2023-02-20T14:12:53.129" v="43" actId="1076"/>
          <ac:picMkLst>
            <pc:docMk/>
            <pc:sldMk cId="1038850120" sldId="353"/>
            <ac:picMk id="4" creationId="{D0C1091B-1F2E-2783-9CF3-55042E55B356}"/>
          </ac:picMkLst>
        </pc:picChg>
      </pc:sldChg>
    </pc:docChg>
  </pc:docChgLst>
  <pc:docChgLst>
    <pc:chgData name="Nicolas Boen" userId="S::r0950886@student.thomasmore.be::c07cb46d-ff55-4196-a2ea-82cd2585a607" providerId="AD" clId="Web-{EC8E874E-12D3-41F6-B265-D07284104B60}"/>
    <pc:docChg chg="delSld modSld">
      <pc:chgData name="Nicolas Boen" userId="S::r0950886@student.thomasmore.be::c07cb46d-ff55-4196-a2ea-82cd2585a607" providerId="AD" clId="Web-{EC8E874E-12D3-41F6-B265-D07284104B60}" dt="2023-03-06T13:00:32.588" v="78" actId="1076"/>
      <pc:docMkLst>
        <pc:docMk/>
      </pc:docMkLst>
      <pc:sldChg chg="addSp delSp modSp">
        <pc:chgData name="Nicolas Boen" userId="S::r0950886@student.thomasmore.be::c07cb46d-ff55-4196-a2ea-82cd2585a607" providerId="AD" clId="Web-{EC8E874E-12D3-41F6-B265-D07284104B60}" dt="2023-03-06T13:00:32.588" v="78" actId="1076"/>
        <pc:sldMkLst>
          <pc:docMk/>
          <pc:sldMk cId="1892750097" sldId="354"/>
        </pc:sldMkLst>
        <pc:spChg chg="add mod">
          <ac:chgData name="Nicolas Boen" userId="S::r0950886@student.thomasmore.be::c07cb46d-ff55-4196-a2ea-82cd2585a607" providerId="AD" clId="Web-{EC8E874E-12D3-41F6-B265-D07284104B60}" dt="2023-03-06T12:52:45.478" v="58" actId="20577"/>
          <ac:spMkLst>
            <pc:docMk/>
            <pc:sldMk cId="1892750097" sldId="354"/>
            <ac:spMk id="2" creationId="{707B451B-722C-9540-89C0-DFE9F9F57F8F}"/>
          </ac:spMkLst>
        </pc:spChg>
        <pc:spChg chg="mod">
          <ac:chgData name="Nicolas Boen" userId="S::r0950886@student.thomasmore.be::c07cb46d-ff55-4196-a2ea-82cd2585a607" providerId="AD" clId="Web-{EC8E874E-12D3-41F6-B265-D07284104B60}" dt="2023-03-06T12:52:33.431" v="54" actId="1076"/>
          <ac:spMkLst>
            <pc:docMk/>
            <pc:sldMk cId="1892750097" sldId="354"/>
            <ac:spMk id="4" creationId="{74CCE666-FCA4-E971-CCDD-1BB25791F3B0}"/>
          </ac:spMkLst>
        </pc:spChg>
        <pc:spChg chg="add del mod">
          <ac:chgData name="Nicolas Boen" userId="S::r0950886@student.thomasmore.be::c07cb46d-ff55-4196-a2ea-82cd2585a607" providerId="AD" clId="Web-{EC8E874E-12D3-41F6-B265-D07284104B60}" dt="2023-03-06T12:52:28.540" v="52"/>
          <ac:spMkLst>
            <pc:docMk/>
            <pc:sldMk cId="1892750097" sldId="354"/>
            <ac:spMk id="11" creationId="{1B556FCE-32E7-FD36-9766-B9CB7B339504}"/>
          </ac:spMkLst>
        </pc:spChg>
        <pc:spChg chg="mod">
          <ac:chgData name="Nicolas Boen" userId="S::r0950886@student.thomasmore.be::c07cb46d-ff55-4196-a2ea-82cd2585a607" providerId="AD" clId="Web-{EC8E874E-12D3-41F6-B265-D07284104B60}" dt="2023-03-06T12:52:31.587" v="53" actId="1076"/>
          <ac:spMkLst>
            <pc:docMk/>
            <pc:sldMk cId="1892750097" sldId="354"/>
            <ac:spMk id="12" creationId="{ED3117F1-2AF7-98CB-90F3-C481E37147DF}"/>
          </ac:spMkLst>
        </pc:spChg>
        <pc:spChg chg="add mod">
          <ac:chgData name="Nicolas Boen" userId="S::r0950886@student.thomasmore.be::c07cb46d-ff55-4196-a2ea-82cd2585a607" providerId="AD" clId="Web-{EC8E874E-12D3-41F6-B265-D07284104B60}" dt="2023-03-06T13:00:30.776" v="77" actId="20577"/>
          <ac:spMkLst>
            <pc:docMk/>
            <pc:sldMk cId="1892750097" sldId="354"/>
            <ac:spMk id="13" creationId="{71CB2960-D9FA-0733-F262-DC1EF750769A}"/>
          </ac:spMkLst>
        </pc:spChg>
        <pc:picChg chg="del">
          <ac:chgData name="Nicolas Boen" userId="S::r0950886@student.thomasmore.be::c07cb46d-ff55-4196-a2ea-82cd2585a607" providerId="AD" clId="Web-{EC8E874E-12D3-41F6-B265-D07284104B60}" dt="2023-03-06T12:51:56.914" v="36"/>
          <ac:picMkLst>
            <pc:docMk/>
            <pc:sldMk cId="1892750097" sldId="354"/>
            <ac:picMk id="6" creationId="{2CD79060-38F8-9B82-89AF-915EAC8903E7}"/>
          </ac:picMkLst>
        </pc:picChg>
        <pc:picChg chg="add mod">
          <ac:chgData name="Nicolas Boen" userId="S::r0950886@student.thomasmore.be::c07cb46d-ff55-4196-a2ea-82cd2585a607" providerId="AD" clId="Web-{EC8E874E-12D3-41F6-B265-D07284104B60}" dt="2023-03-06T13:00:32.588" v="78" actId="1076"/>
          <ac:picMkLst>
            <pc:docMk/>
            <pc:sldMk cId="1892750097" sldId="354"/>
            <ac:picMk id="14" creationId="{9201078F-0A2D-1557-3166-35B8FAB7B4D2}"/>
          </ac:picMkLst>
        </pc:picChg>
        <pc:inkChg chg="mod">
          <ac:chgData name="Nicolas Boen" userId="S::r0950886@student.thomasmore.be::c07cb46d-ff55-4196-a2ea-82cd2585a607" providerId="AD" clId="Web-{EC8E874E-12D3-41F6-B265-D07284104B60}" dt="2023-03-06T12:52:36.822" v="55" actId="1076"/>
          <ac:inkMkLst>
            <pc:docMk/>
            <pc:sldMk cId="1892750097" sldId="354"/>
            <ac:inkMk id="10" creationId="{8EF2EE7B-3817-9089-1A66-7FF6EDBF5BDB}"/>
          </ac:inkMkLst>
        </pc:inkChg>
      </pc:sldChg>
      <pc:sldChg chg="addSp delSp modSp del">
        <pc:chgData name="Nicolas Boen" userId="S::r0950886@student.thomasmore.be::c07cb46d-ff55-4196-a2ea-82cd2585a607" providerId="AD" clId="Web-{EC8E874E-12D3-41F6-B265-D07284104B60}" dt="2023-03-06T12:52:39.244" v="56"/>
        <pc:sldMkLst>
          <pc:docMk/>
          <pc:sldMk cId="908268883" sldId="359"/>
        </pc:sldMkLst>
        <pc:spChg chg="add mod">
          <ac:chgData name="Nicolas Boen" userId="S::r0950886@student.thomasmore.be::c07cb46d-ff55-4196-a2ea-82cd2585a607" providerId="AD" clId="Web-{EC8E874E-12D3-41F6-B265-D07284104B60}" dt="2023-03-06T12:41:41.096" v="31" actId="1076"/>
          <ac:spMkLst>
            <pc:docMk/>
            <pc:sldMk cId="908268883" sldId="359"/>
            <ac:spMk id="4" creationId="{12864A57-467E-3768-F04C-C64C1A372C6F}"/>
          </ac:spMkLst>
        </pc:spChg>
        <pc:picChg chg="mod">
          <ac:chgData name="Nicolas Boen" userId="S::r0950886@student.thomasmore.be::c07cb46d-ff55-4196-a2ea-82cd2585a607" providerId="AD" clId="Web-{EC8E874E-12D3-41F6-B265-D07284104B60}" dt="2023-03-06T12:41:49.190" v="35" actId="14100"/>
          <ac:picMkLst>
            <pc:docMk/>
            <pc:sldMk cId="908268883" sldId="359"/>
            <ac:picMk id="2" creationId="{AD243BF4-0131-A078-8D9D-01CF102B8942}"/>
          </ac:picMkLst>
        </pc:picChg>
        <pc:picChg chg="add del mod">
          <ac:chgData name="Nicolas Boen" userId="S::r0950886@student.thomasmore.be::c07cb46d-ff55-4196-a2ea-82cd2585a607" providerId="AD" clId="Web-{EC8E874E-12D3-41F6-B265-D07284104B60}" dt="2023-03-06T12:03:07.039" v="11"/>
          <ac:picMkLst>
            <pc:docMk/>
            <pc:sldMk cId="908268883" sldId="359"/>
            <ac:picMk id="4" creationId="{33C941BD-5897-47C5-FF87-C9966AF18E20}"/>
          </ac:picMkLst>
        </pc:picChg>
        <pc:picChg chg="add del mod">
          <ac:chgData name="Nicolas Boen" userId="S::r0950886@student.thomasmore.be::c07cb46d-ff55-4196-a2ea-82cd2585a607" providerId="AD" clId="Web-{EC8E874E-12D3-41F6-B265-D07284104B60}" dt="2023-03-06T12:32:05.467" v="17"/>
          <ac:picMkLst>
            <pc:docMk/>
            <pc:sldMk cId="908268883" sldId="359"/>
            <ac:picMk id="5" creationId="{7D0DAA14-5DF7-4037-C1CF-974033C6D65D}"/>
          </ac:picMkLst>
        </pc:picChg>
        <pc:picChg chg="del mod">
          <ac:chgData name="Nicolas Boen" userId="S::r0950886@student.thomasmore.be::c07cb46d-ff55-4196-a2ea-82cd2585a607" providerId="AD" clId="Web-{EC8E874E-12D3-41F6-B265-D07284104B60}" dt="2023-03-06T12:41:38.612" v="30"/>
          <ac:picMkLst>
            <pc:docMk/>
            <pc:sldMk cId="908268883" sldId="359"/>
            <ac:picMk id="9" creationId="{0371BBF1-D3EC-7389-1248-A97F1F2EE8FA}"/>
          </ac:picMkLst>
        </pc:picChg>
        <pc:picChg chg="del mod">
          <ac:chgData name="Nicolas Boen" userId="S::r0950886@student.thomasmore.be::c07cb46d-ff55-4196-a2ea-82cd2585a607" providerId="AD" clId="Web-{EC8E874E-12D3-41F6-B265-D07284104B60}" dt="2023-03-06T12:41:37.690" v="29"/>
          <ac:picMkLst>
            <pc:docMk/>
            <pc:sldMk cId="908268883" sldId="359"/>
            <ac:picMk id="12" creationId="{63EF4934-A039-6C21-4C3A-90214FFA0706}"/>
          </ac:picMkLst>
        </pc:picChg>
        <pc:picChg chg="del mod">
          <ac:chgData name="Nicolas Boen" userId="S::r0950886@student.thomasmore.be::c07cb46d-ff55-4196-a2ea-82cd2585a607" providerId="AD" clId="Web-{EC8E874E-12D3-41F6-B265-D07284104B60}" dt="2023-03-06T12:41:36.815" v="28"/>
          <ac:picMkLst>
            <pc:docMk/>
            <pc:sldMk cId="908268883" sldId="359"/>
            <ac:picMk id="13" creationId="{1C3BC496-E8CB-4BF0-8522-F8EBD2CC2C81}"/>
          </ac:picMkLst>
        </pc:picChg>
      </pc:sldChg>
    </pc:docChg>
  </pc:docChgLst>
  <pc:docChgLst>
    <pc:chgData name="Jorben Sterckx" userId="S::r0947807@student.thomasmore.be::1a5d12b7-c0a5-4544-b4fb-287165e58898" providerId="AD" clId="Web-{EC6C267C-91DF-41E3-B54C-CE8FAA21C666}"/>
    <pc:docChg chg="modSld">
      <pc:chgData name="Jorben Sterckx" userId="S::r0947807@student.thomasmore.be::1a5d12b7-c0a5-4544-b4fb-287165e58898" providerId="AD" clId="Web-{EC6C267C-91DF-41E3-B54C-CE8FAA21C666}" dt="2023-02-28T18:41:22.556" v="195" actId="14100"/>
      <pc:docMkLst>
        <pc:docMk/>
      </pc:docMkLst>
      <pc:sldChg chg="modSp">
        <pc:chgData name="Jorben Sterckx" userId="S::r0947807@student.thomasmore.be::1a5d12b7-c0a5-4544-b4fb-287165e58898" providerId="AD" clId="Web-{EC6C267C-91DF-41E3-B54C-CE8FAA21C666}" dt="2023-02-28T18:41:22.556" v="195" actId="14100"/>
        <pc:sldMkLst>
          <pc:docMk/>
          <pc:sldMk cId="2849423935" sldId="352"/>
        </pc:sldMkLst>
        <pc:spChg chg="ord">
          <ac:chgData name="Jorben Sterckx" userId="S::r0947807@student.thomasmore.be::1a5d12b7-c0a5-4544-b4fb-287165e58898" providerId="AD" clId="Web-{EC6C267C-91DF-41E3-B54C-CE8FAA21C666}" dt="2023-02-28T18:41:05.149" v="191"/>
          <ac:spMkLst>
            <pc:docMk/>
            <pc:sldMk cId="2849423935" sldId="352"/>
            <ac:spMk id="2" creationId="{98DBE6BB-41FB-103C-41C8-D71F7001DC9D}"/>
          </ac:spMkLst>
        </pc:spChg>
        <pc:spChg chg="mod">
          <ac:chgData name="Jorben Sterckx" userId="S::r0947807@student.thomasmore.be::1a5d12b7-c0a5-4544-b4fb-287165e58898" providerId="AD" clId="Web-{EC6C267C-91DF-41E3-B54C-CE8FAA21C666}" dt="2023-02-28T18:39:43.287" v="175" actId="1076"/>
          <ac:spMkLst>
            <pc:docMk/>
            <pc:sldMk cId="2849423935" sldId="352"/>
            <ac:spMk id="9" creationId="{5F7087E1-6745-D95B-94DB-9A0F4A05A6A2}"/>
          </ac:spMkLst>
        </pc:spChg>
        <pc:spChg chg="mod">
          <ac:chgData name="Jorben Sterckx" userId="S::r0947807@student.thomasmore.be::1a5d12b7-c0a5-4544-b4fb-287165e58898" providerId="AD" clId="Web-{EC6C267C-91DF-41E3-B54C-CE8FAA21C666}" dt="2023-02-28T18:39:10.223" v="163" actId="1076"/>
          <ac:spMkLst>
            <pc:docMk/>
            <pc:sldMk cId="2849423935" sldId="352"/>
            <ac:spMk id="10" creationId="{A93AA5CE-5CA7-318C-BCAE-113614425AC2}"/>
          </ac:spMkLst>
        </pc:spChg>
        <pc:spChg chg="mod">
          <ac:chgData name="Jorben Sterckx" userId="S::r0947807@student.thomasmore.be::1a5d12b7-c0a5-4544-b4fb-287165e58898" providerId="AD" clId="Web-{EC6C267C-91DF-41E3-B54C-CE8FAA21C666}" dt="2023-02-28T18:39:31.286" v="173" actId="20577"/>
          <ac:spMkLst>
            <pc:docMk/>
            <pc:sldMk cId="2849423935" sldId="352"/>
            <ac:spMk id="19" creationId="{5DE66A4D-3AA4-6458-2DFA-4B57B3F165EA}"/>
          </ac:spMkLst>
        </pc:spChg>
        <pc:spChg chg="mod">
          <ac:chgData name="Jorben Sterckx" userId="S::r0947807@student.thomasmore.be::1a5d12b7-c0a5-4544-b4fb-287165e58898" providerId="AD" clId="Web-{EC6C267C-91DF-41E3-B54C-CE8FAA21C666}" dt="2023-02-28T18:39:35.255" v="174" actId="1076"/>
          <ac:spMkLst>
            <pc:docMk/>
            <pc:sldMk cId="2849423935" sldId="352"/>
            <ac:spMk id="22" creationId="{C00A9DF7-A984-E787-E058-5216DBDC909F}"/>
          </ac:spMkLst>
        </pc:spChg>
        <pc:picChg chg="mod ord">
          <ac:chgData name="Jorben Sterckx" userId="S::r0947807@student.thomasmore.be::1a5d12b7-c0a5-4544-b4fb-287165e58898" providerId="AD" clId="Web-{EC6C267C-91DF-41E3-B54C-CE8FAA21C666}" dt="2023-02-28T18:41:22.556" v="195" actId="14100"/>
          <ac:picMkLst>
            <pc:docMk/>
            <pc:sldMk cId="2849423935" sldId="352"/>
            <ac:picMk id="5" creationId="{7B17647A-68B1-7B86-1BBD-9BE4102CD41E}"/>
          </ac:picMkLst>
        </pc:picChg>
        <pc:picChg chg="mod">
          <ac:chgData name="Jorben Sterckx" userId="S::r0947807@student.thomasmore.be::1a5d12b7-c0a5-4544-b4fb-287165e58898" providerId="AD" clId="Web-{EC6C267C-91DF-41E3-B54C-CE8FAA21C666}" dt="2023-02-28T18:39:55.209" v="179" actId="1076"/>
          <ac:picMkLst>
            <pc:docMk/>
            <pc:sldMk cId="2849423935" sldId="352"/>
            <ac:picMk id="12" creationId="{15B120ED-E5B6-4822-5F9E-4D9B3085B3F4}"/>
          </ac:picMkLst>
        </pc:picChg>
        <pc:picChg chg="mod">
          <ac:chgData name="Jorben Sterckx" userId="S::r0947807@student.thomasmore.be::1a5d12b7-c0a5-4544-b4fb-287165e58898" providerId="AD" clId="Web-{EC6C267C-91DF-41E3-B54C-CE8FAA21C666}" dt="2023-02-28T18:39:50.240" v="178" actId="1076"/>
          <ac:picMkLst>
            <pc:docMk/>
            <pc:sldMk cId="2849423935" sldId="352"/>
            <ac:picMk id="16" creationId="{A2D0F075-D1BE-0833-6589-6027B8B2BD1A}"/>
          </ac:picMkLst>
        </pc:picChg>
      </pc:sldChg>
      <pc:sldChg chg="addSp modSp">
        <pc:chgData name="Jorben Sterckx" userId="S::r0947807@student.thomasmore.be::1a5d12b7-c0a5-4544-b4fb-287165e58898" providerId="AD" clId="Web-{EC6C267C-91DF-41E3-B54C-CE8FAA21C666}" dt="2023-02-28T18:38:27.519" v="161" actId="1076"/>
        <pc:sldMkLst>
          <pc:docMk/>
          <pc:sldMk cId="4280755716" sldId="356"/>
        </pc:sldMkLst>
        <pc:spChg chg="mod">
          <ac:chgData name="Jorben Sterckx" userId="S::r0947807@student.thomasmore.be::1a5d12b7-c0a5-4544-b4fb-287165e58898" providerId="AD" clId="Web-{EC6C267C-91DF-41E3-B54C-CE8FAA21C666}" dt="2023-02-28T18:34:32.479" v="136" actId="20577"/>
          <ac:spMkLst>
            <pc:docMk/>
            <pc:sldMk cId="4280755716" sldId="356"/>
            <ac:spMk id="18" creationId="{66F14C44-BFD5-5FD1-B0C2-39323D08F652}"/>
          </ac:spMkLst>
        </pc:spChg>
        <pc:picChg chg="add mod">
          <ac:chgData name="Jorben Sterckx" userId="S::r0947807@student.thomasmore.be::1a5d12b7-c0a5-4544-b4fb-287165e58898" providerId="AD" clId="Web-{EC6C267C-91DF-41E3-B54C-CE8FAA21C666}" dt="2023-02-28T18:38:26.378" v="160" actId="1076"/>
          <ac:picMkLst>
            <pc:docMk/>
            <pc:sldMk cId="4280755716" sldId="356"/>
            <ac:picMk id="2" creationId="{7F8E2A6A-A3EB-CACA-3E79-D0736363B2F4}"/>
          </ac:picMkLst>
        </pc:picChg>
        <pc:picChg chg="add mod">
          <ac:chgData name="Jorben Sterckx" userId="S::r0947807@student.thomasmore.be::1a5d12b7-c0a5-4544-b4fb-287165e58898" providerId="AD" clId="Web-{EC6C267C-91DF-41E3-B54C-CE8FAA21C666}" dt="2023-02-28T18:38:24.940" v="159" actId="1076"/>
          <ac:picMkLst>
            <pc:docMk/>
            <pc:sldMk cId="4280755716" sldId="356"/>
            <ac:picMk id="4" creationId="{D154727E-50A5-EA67-ACFD-1CC654E23DAE}"/>
          </ac:picMkLst>
        </pc:picChg>
        <pc:picChg chg="mod">
          <ac:chgData name="Jorben Sterckx" userId="S::r0947807@student.thomasmore.be::1a5d12b7-c0a5-4544-b4fb-287165e58898" providerId="AD" clId="Web-{EC6C267C-91DF-41E3-B54C-CE8FAA21C666}" dt="2023-02-28T18:38:27.519" v="161" actId="1076"/>
          <ac:picMkLst>
            <pc:docMk/>
            <pc:sldMk cId="4280755716" sldId="356"/>
            <ac:picMk id="20" creationId="{9E206B0A-E49C-40EA-7999-75CD334E8DB8}"/>
          </ac:picMkLst>
        </pc:picChg>
      </pc:sldChg>
      <pc:sldChg chg="addSp modSp">
        <pc:chgData name="Jorben Sterckx" userId="S::r0947807@student.thomasmore.be::1a5d12b7-c0a5-4544-b4fb-287165e58898" providerId="AD" clId="Web-{EC6C267C-91DF-41E3-B54C-CE8FAA21C666}" dt="2023-02-28T18:36:58.031" v="150" actId="14100"/>
        <pc:sldMkLst>
          <pc:docMk/>
          <pc:sldMk cId="4156767329" sldId="358"/>
        </pc:sldMkLst>
        <pc:spChg chg="mod">
          <ac:chgData name="Jorben Sterckx" userId="S::r0947807@student.thomasmore.be::1a5d12b7-c0a5-4544-b4fb-287165e58898" providerId="AD" clId="Web-{EC6C267C-91DF-41E3-B54C-CE8FAA21C666}" dt="2023-02-28T18:34:39.354" v="138" actId="20577"/>
          <ac:spMkLst>
            <pc:docMk/>
            <pc:sldMk cId="4156767329" sldId="358"/>
            <ac:spMk id="10" creationId="{4BEAD682-0536-6BA4-6A1A-A2B3C5DEA8F7}"/>
          </ac:spMkLst>
        </pc:spChg>
        <pc:picChg chg="add mod">
          <ac:chgData name="Jorben Sterckx" userId="S::r0947807@student.thomasmore.be::1a5d12b7-c0a5-4544-b4fb-287165e58898" providerId="AD" clId="Web-{EC6C267C-91DF-41E3-B54C-CE8FAA21C666}" dt="2023-02-28T18:36:58.031" v="150" actId="14100"/>
          <ac:picMkLst>
            <pc:docMk/>
            <pc:sldMk cId="4156767329" sldId="358"/>
            <ac:picMk id="2" creationId="{5A5EC633-DC67-B141-13FE-C4E1F8F7376B}"/>
          </ac:picMkLst>
        </pc:picChg>
        <pc:picChg chg="mod">
          <ac:chgData name="Jorben Sterckx" userId="S::r0947807@student.thomasmore.be::1a5d12b7-c0a5-4544-b4fb-287165e58898" providerId="AD" clId="Web-{EC6C267C-91DF-41E3-B54C-CE8FAA21C666}" dt="2023-02-28T18:36:53.922" v="148" actId="1076"/>
          <ac:picMkLst>
            <pc:docMk/>
            <pc:sldMk cId="4156767329" sldId="358"/>
            <ac:picMk id="11" creationId="{4FD0C04A-8156-4FF3-831C-8C1BCFF16007}"/>
          </ac:picMkLst>
        </pc:picChg>
      </pc:sldChg>
    </pc:docChg>
  </pc:docChgLst>
  <pc:docChgLst>
    <pc:chgData name="Jorben Sterckx" userId="S::r0947807@student.thomasmore.be::1a5d12b7-c0a5-4544-b4fb-287165e58898" providerId="AD" clId="Web-{2B95C310-5F40-4EF3-B1AD-32828E2DACA7}"/>
    <pc:docChg chg="modSld">
      <pc:chgData name="Jorben Sterckx" userId="S::r0947807@student.thomasmore.be::1a5d12b7-c0a5-4544-b4fb-287165e58898" providerId="AD" clId="Web-{2B95C310-5F40-4EF3-B1AD-32828E2DACA7}" dt="2023-03-12T15:44:40.030" v="12" actId="20577"/>
      <pc:docMkLst>
        <pc:docMk/>
      </pc:docMkLst>
      <pc:sldChg chg="modSp">
        <pc:chgData name="Jorben Sterckx" userId="S::r0947807@student.thomasmore.be::1a5d12b7-c0a5-4544-b4fb-287165e58898" providerId="AD" clId="Web-{2B95C310-5F40-4EF3-B1AD-32828E2DACA7}" dt="2023-03-12T15:44:40.030" v="12" actId="20577"/>
        <pc:sldMkLst>
          <pc:docMk/>
          <pc:sldMk cId="4156767329" sldId="358"/>
        </pc:sldMkLst>
        <pc:spChg chg="mod">
          <ac:chgData name="Jorben Sterckx" userId="S::r0947807@student.thomasmore.be::1a5d12b7-c0a5-4544-b4fb-287165e58898" providerId="AD" clId="Web-{2B95C310-5F40-4EF3-B1AD-32828E2DACA7}" dt="2023-03-12T15:44:40.030" v="12" actId="20577"/>
          <ac:spMkLst>
            <pc:docMk/>
            <pc:sldMk cId="4156767329" sldId="358"/>
            <ac:spMk id="10" creationId="{4BEAD682-0536-6BA4-6A1A-A2B3C5DEA8F7}"/>
          </ac:spMkLst>
        </pc:spChg>
      </pc:sldChg>
    </pc:docChg>
  </pc:docChgLst>
  <pc:docChgLst>
    <pc:chgData name="Lennert Van Vlierden" userId="S::r0880721@student.thomasmore.be::07fd99fb-6b18-453b-80cd-b15f8c51e2ad" providerId="AD" clId="Web-{64809E0D-A62A-4400-A501-58A9D6B6CB4E}"/>
    <pc:docChg chg="modSld">
      <pc:chgData name="Lennert Van Vlierden" userId="S::r0880721@student.thomasmore.be::07fd99fb-6b18-453b-80cd-b15f8c51e2ad" providerId="AD" clId="Web-{64809E0D-A62A-4400-A501-58A9D6B6CB4E}" dt="2023-02-27T11:52:16.118" v="9" actId="20577"/>
      <pc:docMkLst>
        <pc:docMk/>
      </pc:docMkLst>
      <pc:sldChg chg="modSp">
        <pc:chgData name="Lennert Van Vlierden" userId="S::r0880721@student.thomasmore.be::07fd99fb-6b18-453b-80cd-b15f8c51e2ad" providerId="AD" clId="Web-{64809E0D-A62A-4400-A501-58A9D6B6CB4E}" dt="2023-02-27T11:52:16.118" v="9" actId="20577"/>
        <pc:sldMkLst>
          <pc:docMk/>
          <pc:sldMk cId="2733307557" sldId="351"/>
        </pc:sldMkLst>
        <pc:spChg chg="mod">
          <ac:chgData name="Lennert Van Vlierden" userId="S::r0880721@student.thomasmore.be::07fd99fb-6b18-453b-80cd-b15f8c51e2ad" providerId="AD" clId="Web-{64809E0D-A62A-4400-A501-58A9D6B6CB4E}" dt="2023-02-27T11:52:16.118" v="9" actId="20577"/>
          <ac:spMkLst>
            <pc:docMk/>
            <pc:sldMk cId="2733307557" sldId="351"/>
            <ac:spMk id="6" creationId="{4A9B6A9C-6FD9-AF6F-8F13-D4F422F844F7}"/>
          </ac:spMkLst>
        </pc:spChg>
      </pc:sldChg>
    </pc:docChg>
  </pc:docChgLst>
  <pc:docChgLst>
    <pc:chgData name="Jorben Sterckx" userId="S::r0947807@student.thomasmore.be::1a5d12b7-c0a5-4544-b4fb-287165e58898" providerId="AD" clId="Web-{CB8EF3B5-F90D-4E92-8DF8-D386A07326DB}"/>
    <pc:docChg chg="modSld">
      <pc:chgData name="Jorben Sterckx" userId="S::r0947807@student.thomasmore.be::1a5d12b7-c0a5-4544-b4fb-287165e58898" providerId="AD" clId="Web-{CB8EF3B5-F90D-4E92-8DF8-D386A07326DB}" dt="2023-03-13T12:48:49.769" v="77" actId="20577"/>
      <pc:docMkLst>
        <pc:docMk/>
      </pc:docMkLst>
      <pc:sldChg chg="modSp">
        <pc:chgData name="Jorben Sterckx" userId="S::r0947807@student.thomasmore.be::1a5d12b7-c0a5-4544-b4fb-287165e58898" providerId="AD" clId="Web-{CB8EF3B5-F90D-4E92-8DF8-D386A07326DB}" dt="2023-03-13T12:48:49.769" v="77" actId="20577"/>
        <pc:sldMkLst>
          <pc:docMk/>
          <pc:sldMk cId="4280755716" sldId="356"/>
        </pc:sldMkLst>
        <pc:spChg chg="mod">
          <ac:chgData name="Jorben Sterckx" userId="S::r0947807@student.thomasmore.be::1a5d12b7-c0a5-4544-b4fb-287165e58898" providerId="AD" clId="Web-{CB8EF3B5-F90D-4E92-8DF8-D386A07326DB}" dt="2023-03-13T12:48:49.769" v="77" actId="20577"/>
          <ac:spMkLst>
            <pc:docMk/>
            <pc:sldMk cId="4280755716" sldId="356"/>
            <ac:spMk id="18" creationId="{66F14C44-BFD5-5FD1-B0C2-39323D08F652}"/>
          </ac:spMkLst>
        </pc:spChg>
      </pc:sldChg>
      <pc:sldChg chg="addSp modSp">
        <pc:chgData name="Jorben Sterckx" userId="S::r0947807@student.thomasmore.be::1a5d12b7-c0a5-4544-b4fb-287165e58898" providerId="AD" clId="Web-{CB8EF3B5-F90D-4E92-8DF8-D386A07326DB}" dt="2023-03-13T12:11:43.887" v="60" actId="1076"/>
        <pc:sldMkLst>
          <pc:docMk/>
          <pc:sldMk cId="4156767329" sldId="358"/>
        </pc:sldMkLst>
        <pc:spChg chg="add mod">
          <ac:chgData name="Jorben Sterckx" userId="S::r0947807@student.thomasmore.be::1a5d12b7-c0a5-4544-b4fb-287165e58898" providerId="AD" clId="Web-{CB8EF3B5-F90D-4E92-8DF8-D386A07326DB}" dt="2023-03-13T12:11:41.418" v="59" actId="1076"/>
          <ac:spMkLst>
            <pc:docMk/>
            <pc:sldMk cId="4156767329" sldId="358"/>
            <ac:spMk id="4" creationId="{D30249D9-6184-D62B-FFF9-C9A2BDB349C0}"/>
          </ac:spMkLst>
        </pc:spChg>
        <pc:picChg chg="mod">
          <ac:chgData name="Jorben Sterckx" userId="S::r0947807@student.thomasmore.be::1a5d12b7-c0a5-4544-b4fb-287165e58898" providerId="AD" clId="Web-{CB8EF3B5-F90D-4E92-8DF8-D386A07326DB}" dt="2023-03-13T12:11:43.887" v="60" actId="1076"/>
          <ac:picMkLst>
            <pc:docMk/>
            <pc:sldMk cId="4156767329" sldId="358"/>
            <ac:picMk id="3" creationId="{9E07913B-D7D6-AB55-80D7-D551F4FBBA09}"/>
          </ac:picMkLst>
        </pc:picChg>
      </pc:sldChg>
    </pc:docChg>
  </pc:docChgLst>
  <pc:docChgLst>
    <pc:chgData name="Nicolas Boen" userId="S::r0950886@student.thomasmore.be::c07cb46d-ff55-4196-a2ea-82cd2585a607" providerId="AD" clId="Web-{51980B7F-6136-4A81-B070-0656784059A2}"/>
    <pc:docChg chg="modSld">
      <pc:chgData name="Nicolas Boen" userId="S::r0950886@student.thomasmore.be::c07cb46d-ff55-4196-a2ea-82cd2585a607" providerId="AD" clId="Web-{51980B7F-6136-4A81-B070-0656784059A2}" dt="2023-03-01T09:23:45.268" v="29" actId="1076"/>
      <pc:docMkLst>
        <pc:docMk/>
      </pc:docMkLst>
      <pc:sldChg chg="addSp modSp">
        <pc:chgData name="Nicolas Boen" userId="S::r0950886@student.thomasmore.be::c07cb46d-ff55-4196-a2ea-82cd2585a607" providerId="AD" clId="Web-{51980B7F-6136-4A81-B070-0656784059A2}" dt="2023-03-01T09:23:45.268" v="29" actId="1076"/>
        <pc:sldMkLst>
          <pc:docMk/>
          <pc:sldMk cId="1892750097" sldId="354"/>
        </pc:sldMkLst>
        <pc:spChg chg="add mod">
          <ac:chgData name="Nicolas Boen" userId="S::r0950886@student.thomasmore.be::c07cb46d-ff55-4196-a2ea-82cd2585a607" providerId="AD" clId="Web-{51980B7F-6136-4A81-B070-0656784059A2}" dt="2023-03-01T09:23:41.987" v="28" actId="1076"/>
          <ac:spMkLst>
            <pc:docMk/>
            <pc:sldMk cId="1892750097" sldId="354"/>
            <ac:spMk id="4" creationId="{74CCE666-FCA4-E971-CCDD-1BB25791F3B0}"/>
          </ac:spMkLst>
        </pc:spChg>
        <pc:spChg chg="mod">
          <ac:chgData name="Nicolas Boen" userId="S::r0950886@student.thomasmore.be::c07cb46d-ff55-4196-a2ea-82cd2585a607" providerId="AD" clId="Web-{51980B7F-6136-4A81-B070-0656784059A2}" dt="2023-03-01T09:23:35.002" v="25" actId="1076"/>
          <ac:spMkLst>
            <pc:docMk/>
            <pc:sldMk cId="1892750097" sldId="354"/>
            <ac:spMk id="8" creationId="{72678896-A54C-4A3A-127A-C0A9108CE0DA}"/>
          </ac:spMkLst>
        </pc:spChg>
        <pc:spChg chg="add mod">
          <ac:chgData name="Nicolas Boen" userId="S::r0950886@student.thomasmore.be::c07cb46d-ff55-4196-a2ea-82cd2585a607" providerId="AD" clId="Web-{51980B7F-6136-4A81-B070-0656784059A2}" dt="2023-03-01T09:23:39.159" v="27" actId="1076"/>
          <ac:spMkLst>
            <pc:docMk/>
            <pc:sldMk cId="1892750097" sldId="354"/>
            <ac:spMk id="12" creationId="{ED3117F1-2AF7-98CB-90F3-C481E37147DF}"/>
          </ac:spMkLst>
        </pc:spChg>
        <pc:spChg chg="mod">
          <ac:chgData name="Nicolas Boen" userId="S::r0950886@student.thomasmore.be::c07cb46d-ff55-4196-a2ea-82cd2585a607" providerId="AD" clId="Web-{51980B7F-6136-4A81-B070-0656784059A2}" dt="2023-03-01T09:23:29.846" v="24" actId="20577"/>
          <ac:spMkLst>
            <pc:docMk/>
            <pc:sldMk cId="1892750097" sldId="354"/>
            <ac:spMk id="19" creationId="{91706CE9-BB66-5B1F-7331-82AACA1EE484}"/>
          </ac:spMkLst>
        </pc:spChg>
        <pc:picChg chg="mod">
          <ac:chgData name="Nicolas Boen" userId="S::r0950886@student.thomasmore.be::c07cb46d-ff55-4196-a2ea-82cd2585a607" providerId="AD" clId="Web-{51980B7F-6136-4A81-B070-0656784059A2}" dt="2023-03-01T09:23:37.284" v="26" actId="1076"/>
          <ac:picMkLst>
            <pc:docMk/>
            <pc:sldMk cId="1892750097" sldId="354"/>
            <ac:picMk id="5" creationId="{6DF56AF2-1C7F-7202-82E4-CB22C862D667}"/>
          </ac:picMkLst>
        </pc:picChg>
        <pc:inkChg chg="add mod">
          <ac:chgData name="Nicolas Boen" userId="S::r0950886@student.thomasmore.be::c07cb46d-ff55-4196-a2ea-82cd2585a607" providerId="AD" clId="Web-{51980B7F-6136-4A81-B070-0656784059A2}" dt="2023-03-01T09:23:45.268" v="29" actId="1076"/>
          <ac:inkMkLst>
            <pc:docMk/>
            <pc:sldMk cId="1892750097" sldId="354"/>
            <ac:inkMk id="10" creationId="{8EF2EE7B-3817-9089-1A66-7FF6EDBF5BDB}"/>
          </ac:inkMkLst>
        </pc:inkChg>
      </pc:sldChg>
    </pc:docChg>
  </pc:docChgLst>
  <pc:docChgLst>
    <pc:chgData name="Nicolas Boen" userId="S::r0950886@student.thomasmore.be::c07cb46d-ff55-4196-a2ea-82cd2585a607" providerId="AD" clId="Web-{32C16DBE-9FC1-4281-B082-3EA7F1E82A54}"/>
    <pc:docChg chg="modSld">
      <pc:chgData name="Nicolas Boen" userId="S::r0950886@student.thomasmore.be::c07cb46d-ff55-4196-a2ea-82cd2585a607" providerId="AD" clId="Web-{32C16DBE-9FC1-4281-B082-3EA7F1E82A54}" dt="2023-02-27T12:35:49.270" v="8" actId="1076"/>
      <pc:docMkLst>
        <pc:docMk/>
      </pc:docMkLst>
      <pc:sldChg chg="addSp delSp modSp">
        <pc:chgData name="Nicolas Boen" userId="S::r0950886@student.thomasmore.be::c07cb46d-ff55-4196-a2ea-82cd2585a607" providerId="AD" clId="Web-{32C16DBE-9FC1-4281-B082-3EA7F1E82A54}" dt="2023-02-27T12:35:49.270" v="8" actId="1076"/>
        <pc:sldMkLst>
          <pc:docMk/>
          <pc:sldMk cId="1892750097" sldId="354"/>
        </pc:sldMkLst>
        <pc:spChg chg="del">
          <ac:chgData name="Nicolas Boen" userId="S::r0950886@student.thomasmore.be::c07cb46d-ff55-4196-a2ea-82cd2585a607" providerId="AD" clId="Web-{32C16DBE-9FC1-4281-B082-3EA7F1E82A54}" dt="2023-02-27T12:31:32.029" v="0"/>
          <ac:spMkLst>
            <pc:docMk/>
            <pc:sldMk cId="1892750097" sldId="354"/>
            <ac:spMk id="18" creationId="{202050BE-8A51-67E5-B013-EE71E15BA15A}"/>
          </ac:spMkLst>
        </pc:spChg>
        <pc:picChg chg="add mod">
          <ac:chgData name="Nicolas Boen" userId="S::r0950886@student.thomasmore.be::c07cb46d-ff55-4196-a2ea-82cd2585a607" providerId="AD" clId="Web-{32C16DBE-9FC1-4281-B082-3EA7F1E82A54}" dt="2023-02-27T12:32:09.092" v="5" actId="1076"/>
          <ac:picMkLst>
            <pc:docMk/>
            <pc:sldMk cId="1892750097" sldId="354"/>
            <ac:picMk id="11" creationId="{B0F25CA9-C777-63A9-CB73-CCE152BDB9D4}"/>
          </ac:picMkLst>
        </pc:picChg>
        <pc:picChg chg="add mod">
          <ac:chgData name="Nicolas Boen" userId="S::r0950886@student.thomasmore.be::c07cb46d-ff55-4196-a2ea-82cd2585a607" providerId="AD" clId="Web-{32C16DBE-9FC1-4281-B082-3EA7F1E82A54}" dt="2023-02-27T12:35:49.270" v="8" actId="1076"/>
          <ac:picMkLst>
            <pc:docMk/>
            <pc:sldMk cId="1892750097" sldId="354"/>
            <ac:picMk id="12" creationId="{55D1750A-A4FA-8D38-16EF-B3963F3FFC70}"/>
          </ac:picMkLst>
        </pc:picChg>
      </pc:sldChg>
    </pc:docChg>
  </pc:docChgLst>
  <pc:docChgLst>
    <pc:chgData name="Nicolas Boen" userId="S::r0950886@student.thomasmore.be::c07cb46d-ff55-4196-a2ea-82cd2585a607" providerId="AD" clId="Web-{FAD4597E-2F1C-4A21-85AF-AFCD2E78EF7B}"/>
    <pc:docChg chg="modSld">
      <pc:chgData name="Nicolas Boen" userId="S::r0950886@student.thomasmore.be::c07cb46d-ff55-4196-a2ea-82cd2585a607" providerId="AD" clId="Web-{FAD4597E-2F1C-4A21-85AF-AFCD2E78EF7B}" dt="2023-02-27T14:14:06.270" v="95" actId="20577"/>
      <pc:docMkLst>
        <pc:docMk/>
      </pc:docMkLst>
      <pc:sldChg chg="modSp">
        <pc:chgData name="Nicolas Boen" userId="S::r0950886@student.thomasmore.be::c07cb46d-ff55-4196-a2ea-82cd2585a607" providerId="AD" clId="Web-{FAD4597E-2F1C-4A21-85AF-AFCD2E78EF7B}" dt="2023-02-27T14:14:06.270" v="95" actId="20577"/>
        <pc:sldMkLst>
          <pc:docMk/>
          <pc:sldMk cId="1038850120" sldId="353"/>
        </pc:sldMkLst>
        <pc:spChg chg="mod">
          <ac:chgData name="Nicolas Boen" userId="S::r0950886@student.thomasmore.be::c07cb46d-ff55-4196-a2ea-82cd2585a607" providerId="AD" clId="Web-{FAD4597E-2F1C-4A21-85AF-AFCD2E78EF7B}" dt="2023-02-27T14:14:06.270" v="95" actId="20577"/>
          <ac:spMkLst>
            <pc:docMk/>
            <pc:sldMk cId="1038850120" sldId="353"/>
            <ac:spMk id="2" creationId="{07F4080D-0A2A-2C60-77FB-9DA5C87F1DF1}"/>
          </ac:spMkLst>
        </pc:spChg>
      </pc:sldChg>
    </pc:docChg>
  </pc:docChgLst>
  <pc:docChgLst>
    <pc:chgData name="Jorben Sterckx" userId="S::r0947807@student.thomasmore.be::1a5d12b7-c0a5-4544-b4fb-287165e58898" providerId="AD" clId="Web-{76EDAA3A-39EF-4A9C-B260-F5B7CF11044C}"/>
    <pc:docChg chg="modSld">
      <pc:chgData name="Jorben Sterckx" userId="S::r0947807@student.thomasmore.be::1a5d12b7-c0a5-4544-b4fb-287165e58898" providerId="AD" clId="Web-{76EDAA3A-39EF-4A9C-B260-F5B7CF11044C}" dt="2023-03-01T09:41:15.330" v="5" actId="14100"/>
      <pc:docMkLst>
        <pc:docMk/>
      </pc:docMkLst>
      <pc:sldChg chg="modSp">
        <pc:chgData name="Jorben Sterckx" userId="S::r0947807@student.thomasmore.be::1a5d12b7-c0a5-4544-b4fb-287165e58898" providerId="AD" clId="Web-{76EDAA3A-39EF-4A9C-B260-F5B7CF11044C}" dt="2023-03-01T09:41:15.330" v="5" actId="14100"/>
        <pc:sldMkLst>
          <pc:docMk/>
          <pc:sldMk cId="4280755716" sldId="356"/>
        </pc:sldMkLst>
        <pc:spChg chg="mod">
          <ac:chgData name="Jorben Sterckx" userId="S::r0947807@student.thomasmore.be::1a5d12b7-c0a5-4544-b4fb-287165e58898" providerId="AD" clId="Web-{76EDAA3A-39EF-4A9C-B260-F5B7CF11044C}" dt="2023-03-01T09:41:15.330" v="5" actId="14100"/>
          <ac:spMkLst>
            <pc:docMk/>
            <pc:sldMk cId="4280755716" sldId="356"/>
            <ac:spMk id="18" creationId="{66F14C44-BFD5-5FD1-B0C2-39323D08F652}"/>
          </ac:spMkLst>
        </pc:spChg>
      </pc:sldChg>
    </pc:docChg>
  </pc:docChgLst>
  <pc:docChgLst>
    <pc:chgData name="Nicolas Boen" userId="S::r0950886@student.thomasmore.be::c07cb46d-ff55-4196-a2ea-82cd2585a607" providerId="AD" clId="Web-{F4C2271B-DDA9-4E45-91FE-97818981A390}"/>
    <pc:docChg chg="modSld">
      <pc:chgData name="Nicolas Boen" userId="S::r0950886@student.thomasmore.be::c07cb46d-ff55-4196-a2ea-82cd2585a607" providerId="AD" clId="Web-{F4C2271B-DDA9-4E45-91FE-97818981A390}" dt="2023-03-06T14:22:29.129" v="35" actId="1076"/>
      <pc:docMkLst>
        <pc:docMk/>
      </pc:docMkLst>
      <pc:sldChg chg="addSp modSp">
        <pc:chgData name="Nicolas Boen" userId="S::r0950886@student.thomasmore.be::c07cb46d-ff55-4196-a2ea-82cd2585a607" providerId="AD" clId="Web-{F4C2271B-DDA9-4E45-91FE-97818981A390}" dt="2023-03-06T14:22:29.129" v="35" actId="1076"/>
        <pc:sldMkLst>
          <pc:docMk/>
          <pc:sldMk cId="2849423935" sldId="352"/>
        </pc:sldMkLst>
        <pc:picChg chg="add mod">
          <ac:chgData name="Nicolas Boen" userId="S::r0950886@student.thomasmore.be::c07cb46d-ff55-4196-a2ea-82cd2585a607" providerId="AD" clId="Web-{F4C2271B-DDA9-4E45-91FE-97818981A390}" dt="2023-03-06T14:22:29.129" v="35" actId="1076"/>
          <ac:picMkLst>
            <pc:docMk/>
            <pc:sldMk cId="2849423935" sldId="352"/>
            <ac:picMk id="11" creationId="{D3400D64-3BE1-5763-5DDF-924320B32284}"/>
          </ac:picMkLst>
        </pc:picChg>
      </pc:sldChg>
      <pc:sldChg chg="modSp">
        <pc:chgData name="Nicolas Boen" userId="S::r0950886@student.thomasmore.be::c07cb46d-ff55-4196-a2ea-82cd2585a607" providerId="AD" clId="Web-{F4C2271B-DDA9-4E45-91FE-97818981A390}" dt="2023-03-06T14:21:35.470" v="32" actId="20577"/>
        <pc:sldMkLst>
          <pc:docMk/>
          <pc:sldMk cId="4156767329" sldId="358"/>
        </pc:sldMkLst>
        <pc:spChg chg="mod">
          <ac:chgData name="Nicolas Boen" userId="S::r0950886@student.thomasmore.be::c07cb46d-ff55-4196-a2ea-82cd2585a607" providerId="AD" clId="Web-{F4C2271B-DDA9-4E45-91FE-97818981A390}" dt="2023-03-06T14:21:35.470" v="32" actId="20577"/>
          <ac:spMkLst>
            <pc:docMk/>
            <pc:sldMk cId="4156767329" sldId="358"/>
            <ac:spMk id="10" creationId="{4BEAD682-0536-6BA4-6A1A-A2B3C5DEA8F7}"/>
          </ac:spMkLst>
        </pc:spChg>
      </pc:sldChg>
    </pc:docChg>
  </pc:docChgLst>
  <pc:docChgLst>
    <pc:chgData name="Jorben Sterckx" userId="S::r0947807@student.thomasmore.be::1a5d12b7-c0a5-4544-b4fb-287165e58898" providerId="AD" clId="Web-{6B9DDF9C-AC6D-4C88-B193-5017D7755987}"/>
    <pc:docChg chg="modSld">
      <pc:chgData name="Jorben Sterckx" userId="S::r0947807@student.thomasmore.be::1a5d12b7-c0a5-4544-b4fb-287165e58898" providerId="AD" clId="Web-{6B9DDF9C-AC6D-4C88-B193-5017D7755987}" dt="2023-02-27T11:14:10.974" v="2" actId="20577"/>
      <pc:docMkLst>
        <pc:docMk/>
      </pc:docMkLst>
      <pc:sldChg chg="modSp">
        <pc:chgData name="Jorben Sterckx" userId="S::r0947807@student.thomasmore.be::1a5d12b7-c0a5-4544-b4fb-287165e58898" providerId="AD" clId="Web-{6B9DDF9C-AC6D-4C88-B193-5017D7755987}" dt="2023-02-27T11:14:10.974" v="2" actId="20577"/>
        <pc:sldMkLst>
          <pc:docMk/>
          <pc:sldMk cId="1038850120" sldId="353"/>
        </pc:sldMkLst>
        <pc:spChg chg="mod">
          <ac:chgData name="Jorben Sterckx" userId="S::r0947807@student.thomasmore.be::1a5d12b7-c0a5-4544-b4fb-287165e58898" providerId="AD" clId="Web-{6B9DDF9C-AC6D-4C88-B193-5017D7755987}" dt="2023-02-27T11:14:10.974" v="2" actId="20577"/>
          <ac:spMkLst>
            <pc:docMk/>
            <pc:sldMk cId="1038850120" sldId="353"/>
            <ac:spMk id="2" creationId="{07F4080D-0A2A-2C60-77FB-9DA5C87F1DF1}"/>
          </ac:spMkLst>
        </pc:spChg>
      </pc:sldChg>
    </pc:docChg>
  </pc:docChgLst>
  <pc:docChgLst>
    <pc:chgData name="Lennert Van Vlierden" userId="S::r0880721@student.thomasmore.be::07fd99fb-6b18-453b-80cd-b15f8c51e2ad" providerId="AD" clId="Web-{BFD32CFD-6EC5-473F-B65E-FB44DE9DA7CA}"/>
    <pc:docChg chg="modSld">
      <pc:chgData name="Lennert Van Vlierden" userId="S::r0880721@student.thomasmore.be::07fd99fb-6b18-453b-80cd-b15f8c51e2ad" providerId="AD" clId="Web-{BFD32CFD-6EC5-473F-B65E-FB44DE9DA7CA}" dt="2023-02-20T12:59:31.645" v="459" actId="1076"/>
      <pc:docMkLst>
        <pc:docMk/>
      </pc:docMkLst>
      <pc:sldChg chg="modSp">
        <pc:chgData name="Lennert Van Vlierden" userId="S::r0880721@student.thomasmore.be::07fd99fb-6b18-453b-80cd-b15f8c51e2ad" providerId="AD" clId="Web-{BFD32CFD-6EC5-473F-B65E-FB44DE9DA7CA}" dt="2023-02-20T12:24:15.462" v="17" actId="20577"/>
        <pc:sldMkLst>
          <pc:docMk/>
          <pc:sldMk cId="2960950710" sldId="350"/>
        </pc:sldMkLst>
        <pc:spChg chg="mod">
          <ac:chgData name="Lennert Van Vlierden" userId="S::r0880721@student.thomasmore.be::07fd99fb-6b18-453b-80cd-b15f8c51e2ad" providerId="AD" clId="Web-{BFD32CFD-6EC5-473F-B65E-FB44DE9DA7CA}" dt="2023-02-20T12:24:15.462" v="17" actId="20577"/>
          <ac:spMkLst>
            <pc:docMk/>
            <pc:sldMk cId="2960950710" sldId="350"/>
            <ac:spMk id="3" creationId="{F18E61D8-31A3-2D45-8E25-CBE846E26E1C}"/>
          </ac:spMkLst>
        </pc:spChg>
      </pc:sldChg>
      <pc:sldChg chg="modSp">
        <pc:chgData name="Lennert Van Vlierden" userId="S::r0880721@student.thomasmore.be::07fd99fb-6b18-453b-80cd-b15f8c51e2ad" providerId="AD" clId="Web-{BFD32CFD-6EC5-473F-B65E-FB44DE9DA7CA}" dt="2023-02-20T12:52:35.102" v="457" actId="20577"/>
        <pc:sldMkLst>
          <pc:docMk/>
          <pc:sldMk cId="2733307557" sldId="351"/>
        </pc:sldMkLst>
        <pc:spChg chg="mod">
          <ac:chgData name="Lennert Van Vlierden" userId="S::r0880721@student.thomasmore.be::07fd99fb-6b18-453b-80cd-b15f8c51e2ad" providerId="AD" clId="Web-{BFD32CFD-6EC5-473F-B65E-FB44DE9DA7CA}" dt="2023-02-20T12:32:06.350" v="62"/>
          <ac:spMkLst>
            <pc:docMk/>
            <pc:sldMk cId="2733307557" sldId="351"/>
            <ac:spMk id="5" creationId="{AC971EE9-02D4-0B05-15F7-5893C016153F}"/>
          </ac:spMkLst>
        </pc:spChg>
        <pc:spChg chg="mod">
          <ac:chgData name="Lennert Van Vlierden" userId="S::r0880721@student.thomasmore.be::07fd99fb-6b18-453b-80cd-b15f8c51e2ad" providerId="AD" clId="Web-{BFD32CFD-6EC5-473F-B65E-FB44DE9DA7CA}" dt="2023-02-20T12:52:35.102" v="457" actId="20577"/>
          <ac:spMkLst>
            <pc:docMk/>
            <pc:sldMk cId="2733307557" sldId="351"/>
            <ac:spMk id="6" creationId="{4A9B6A9C-6FD9-AF6F-8F13-D4F422F844F7}"/>
          </ac:spMkLst>
        </pc:spChg>
        <pc:spChg chg="mod">
          <ac:chgData name="Lennert Van Vlierden" userId="S::r0880721@student.thomasmore.be::07fd99fb-6b18-453b-80cd-b15f8c51e2ad" providerId="AD" clId="Web-{BFD32CFD-6EC5-473F-B65E-FB44DE9DA7CA}" dt="2023-02-20T12:32:51.804" v="73" actId="20577"/>
          <ac:spMkLst>
            <pc:docMk/>
            <pc:sldMk cId="2733307557" sldId="351"/>
            <ac:spMk id="8" creationId="{2E3839D7-D2D5-17B5-5DF1-CB9435E47681}"/>
          </ac:spMkLst>
        </pc:spChg>
      </pc:sldChg>
      <pc:sldChg chg="addSp modSp">
        <pc:chgData name="Lennert Van Vlierden" userId="S::r0880721@student.thomasmore.be::07fd99fb-6b18-453b-80cd-b15f8c51e2ad" providerId="AD" clId="Web-{BFD32CFD-6EC5-473F-B65E-FB44DE9DA7CA}" dt="2023-02-20T12:51:12.068" v="406" actId="20577"/>
        <pc:sldMkLst>
          <pc:docMk/>
          <pc:sldMk cId="1038850120" sldId="353"/>
        </pc:sldMkLst>
        <pc:spChg chg="add mod">
          <ac:chgData name="Lennert Van Vlierden" userId="S::r0880721@student.thomasmore.be::07fd99fb-6b18-453b-80cd-b15f8c51e2ad" providerId="AD" clId="Web-{BFD32CFD-6EC5-473F-B65E-FB44DE9DA7CA}" dt="2023-02-20T12:51:12.068" v="406" actId="20577"/>
          <ac:spMkLst>
            <pc:docMk/>
            <pc:sldMk cId="1038850120" sldId="353"/>
            <ac:spMk id="2" creationId="{07F4080D-0A2A-2C60-77FB-9DA5C87F1DF1}"/>
          </ac:spMkLst>
        </pc:spChg>
      </pc:sldChg>
      <pc:sldChg chg="modSp">
        <pc:chgData name="Lennert Van Vlierden" userId="S::r0880721@student.thomasmore.be::07fd99fb-6b18-453b-80cd-b15f8c51e2ad" providerId="AD" clId="Web-{BFD32CFD-6EC5-473F-B65E-FB44DE9DA7CA}" dt="2023-02-20T12:59:31.645" v="459" actId="1076"/>
        <pc:sldMkLst>
          <pc:docMk/>
          <pc:sldMk cId="1892750097" sldId="354"/>
        </pc:sldMkLst>
        <pc:spChg chg="mod">
          <ac:chgData name="Lennert Van Vlierden" userId="S::r0880721@student.thomasmore.be::07fd99fb-6b18-453b-80cd-b15f8c51e2ad" providerId="AD" clId="Web-{BFD32CFD-6EC5-473F-B65E-FB44DE9DA7CA}" dt="2023-02-20T12:59:31.645" v="459" actId="1076"/>
          <ac:spMkLst>
            <pc:docMk/>
            <pc:sldMk cId="1892750097" sldId="354"/>
            <ac:spMk id="19" creationId="{91706CE9-BB66-5B1F-7331-82AACA1EE484}"/>
          </ac:spMkLst>
        </pc:spChg>
      </pc:sldChg>
    </pc:docChg>
  </pc:docChgLst>
  <pc:docChgLst>
    <pc:chgData name="Lennert Van Vlierden" userId="S::r0880721@student.thomasmore.be::07fd99fb-6b18-453b-80cd-b15f8c51e2ad" providerId="AD" clId="Web-{354DCC24-41EE-4A82-B776-122DB2196BDE}"/>
    <pc:docChg chg="modSld">
      <pc:chgData name="Lennert Van Vlierden" userId="S::r0880721@student.thomasmore.be::07fd99fb-6b18-453b-80cd-b15f8c51e2ad" providerId="AD" clId="Web-{354DCC24-41EE-4A82-B776-122DB2196BDE}" dt="2023-03-13T12:48:50.433" v="33" actId="20577"/>
      <pc:docMkLst>
        <pc:docMk/>
      </pc:docMkLst>
      <pc:sldChg chg="modSp">
        <pc:chgData name="Lennert Van Vlierden" userId="S::r0880721@student.thomasmore.be::07fd99fb-6b18-453b-80cd-b15f8c51e2ad" providerId="AD" clId="Web-{354DCC24-41EE-4A82-B776-122DB2196BDE}" dt="2023-03-13T12:48:50.433" v="33" actId="20577"/>
        <pc:sldMkLst>
          <pc:docMk/>
          <pc:sldMk cId="4109292542" sldId="355"/>
        </pc:sldMkLst>
        <pc:spChg chg="mod">
          <ac:chgData name="Lennert Van Vlierden" userId="S::r0880721@student.thomasmore.be::07fd99fb-6b18-453b-80cd-b15f8c51e2ad" providerId="AD" clId="Web-{354DCC24-41EE-4A82-B776-122DB2196BDE}" dt="2023-03-13T12:48:50.433" v="33" actId="20577"/>
          <ac:spMkLst>
            <pc:docMk/>
            <pc:sldMk cId="4109292542" sldId="355"/>
            <ac:spMk id="19" creationId="{4FCE9315-A534-3C80-624A-CF8F0B6C5BEC}"/>
          </ac:spMkLst>
        </pc:spChg>
      </pc:sldChg>
    </pc:docChg>
  </pc:docChgLst>
  <pc:docChgLst>
    <pc:chgData name="Jorben Sterckx" userId="S::r0947807@student.thomasmore.be::1a5d12b7-c0a5-4544-b4fb-287165e58898" providerId="AD" clId="Web-{9467029B-4491-4862-8686-C26089797E9A}"/>
    <pc:docChg chg="modSld">
      <pc:chgData name="Jorben Sterckx" userId="S::r0947807@student.thomasmore.be::1a5d12b7-c0a5-4544-b4fb-287165e58898" providerId="AD" clId="Web-{9467029B-4491-4862-8686-C26089797E9A}" dt="2023-02-27T12:27:16.690" v="162" actId="1076"/>
      <pc:docMkLst>
        <pc:docMk/>
      </pc:docMkLst>
      <pc:sldChg chg="addSp modSp">
        <pc:chgData name="Jorben Sterckx" userId="S::r0947807@student.thomasmore.be::1a5d12b7-c0a5-4544-b4fb-287165e58898" providerId="AD" clId="Web-{9467029B-4491-4862-8686-C26089797E9A}" dt="2023-02-27T12:27:16.690" v="162" actId="1076"/>
        <pc:sldMkLst>
          <pc:docMk/>
          <pc:sldMk cId="2849423935" sldId="352"/>
        </pc:sldMkLst>
        <pc:spChg chg="mod">
          <ac:chgData name="Jorben Sterckx" userId="S::r0947807@student.thomasmore.be::1a5d12b7-c0a5-4544-b4fb-287165e58898" providerId="AD" clId="Web-{9467029B-4491-4862-8686-C26089797E9A}" dt="2023-02-27T12:21:34.836" v="131" actId="1076"/>
          <ac:spMkLst>
            <pc:docMk/>
            <pc:sldMk cId="2849423935" sldId="352"/>
            <ac:spMk id="6" creationId="{6E0BCB3E-7F06-807E-7154-FE3C19EF5EE1}"/>
          </ac:spMkLst>
        </pc:spChg>
        <pc:spChg chg="mod">
          <ac:chgData name="Jorben Sterckx" userId="S::r0947807@student.thomasmore.be::1a5d12b7-c0a5-4544-b4fb-287165e58898" providerId="AD" clId="Web-{9467029B-4491-4862-8686-C26089797E9A}" dt="2023-02-27T12:27:12.784" v="161" actId="1076"/>
          <ac:spMkLst>
            <pc:docMk/>
            <pc:sldMk cId="2849423935" sldId="352"/>
            <ac:spMk id="7" creationId="{15A66DAA-8314-2F2D-6EBF-2D3DC4D487B5}"/>
          </ac:spMkLst>
        </pc:spChg>
        <pc:spChg chg="mod">
          <ac:chgData name="Jorben Sterckx" userId="S::r0947807@student.thomasmore.be::1a5d12b7-c0a5-4544-b4fb-287165e58898" providerId="AD" clId="Web-{9467029B-4491-4862-8686-C26089797E9A}" dt="2023-02-27T12:26:40.861" v="159" actId="1076"/>
          <ac:spMkLst>
            <pc:docMk/>
            <pc:sldMk cId="2849423935" sldId="352"/>
            <ac:spMk id="8" creationId="{DFD162F7-EC09-EC50-FB52-84AD0FBFD8F8}"/>
          </ac:spMkLst>
        </pc:spChg>
        <pc:spChg chg="add mod">
          <ac:chgData name="Jorben Sterckx" userId="S::r0947807@student.thomasmore.be::1a5d12b7-c0a5-4544-b4fb-287165e58898" providerId="AD" clId="Web-{9467029B-4491-4862-8686-C26089797E9A}" dt="2023-02-27T12:27:16.690" v="162" actId="1076"/>
          <ac:spMkLst>
            <pc:docMk/>
            <pc:sldMk cId="2849423935" sldId="352"/>
            <ac:spMk id="9" creationId="{5F7087E1-6745-D95B-94DB-9A0F4A05A6A2}"/>
          </ac:spMkLst>
        </pc:spChg>
        <pc:spChg chg="mod">
          <ac:chgData name="Jorben Sterckx" userId="S::r0947807@student.thomasmore.be::1a5d12b7-c0a5-4544-b4fb-287165e58898" providerId="AD" clId="Web-{9467029B-4491-4862-8686-C26089797E9A}" dt="2023-02-27T12:21:44.227" v="133" actId="1076"/>
          <ac:spMkLst>
            <pc:docMk/>
            <pc:sldMk cId="2849423935" sldId="352"/>
            <ac:spMk id="18" creationId="{E1F8A7D3-ED20-CD5F-9C46-AA2A2B02E59F}"/>
          </ac:spMkLst>
        </pc:spChg>
        <pc:picChg chg="mod">
          <ac:chgData name="Jorben Sterckx" userId="S::r0947807@student.thomasmore.be::1a5d12b7-c0a5-4544-b4fb-287165e58898" providerId="AD" clId="Web-{9467029B-4491-4862-8686-C26089797E9A}" dt="2023-02-27T12:17:17.251" v="0" actId="1076"/>
          <ac:picMkLst>
            <pc:docMk/>
            <pc:sldMk cId="2849423935" sldId="352"/>
            <ac:picMk id="12" creationId="{15B120ED-E5B6-4822-5F9E-4D9B3085B3F4}"/>
          </ac:picMkLst>
        </pc:picChg>
        <pc:picChg chg="mod">
          <ac:chgData name="Jorben Sterckx" userId="S::r0947807@student.thomasmore.be::1a5d12b7-c0a5-4544-b4fb-287165e58898" providerId="AD" clId="Web-{9467029B-4491-4862-8686-C26089797E9A}" dt="2023-02-27T12:17:20.845" v="1" actId="1076"/>
          <ac:picMkLst>
            <pc:docMk/>
            <pc:sldMk cId="2849423935" sldId="352"/>
            <ac:picMk id="16" creationId="{A2D0F075-D1BE-0833-6589-6027B8B2BD1A}"/>
          </ac:picMkLst>
        </pc:picChg>
      </pc:sldChg>
    </pc:docChg>
  </pc:docChgLst>
  <pc:docChgLst>
    <pc:chgData name="Lennert Van Vlierden" userId="S::r0880721@student.thomasmore.be::07fd99fb-6b18-453b-80cd-b15f8c51e2ad" providerId="AD" clId="Web-{AF659E13-A5F6-4D7A-BF75-B521A33195C2}"/>
    <pc:docChg chg="modSld">
      <pc:chgData name="Lennert Van Vlierden" userId="S::r0880721@student.thomasmore.be::07fd99fb-6b18-453b-80cd-b15f8c51e2ad" providerId="AD" clId="Web-{AF659E13-A5F6-4D7A-BF75-B521A33195C2}" dt="2023-02-27T14:59:08.423" v="1" actId="20577"/>
      <pc:docMkLst>
        <pc:docMk/>
      </pc:docMkLst>
      <pc:sldChg chg="modSp">
        <pc:chgData name="Lennert Van Vlierden" userId="S::r0880721@student.thomasmore.be::07fd99fb-6b18-453b-80cd-b15f8c51e2ad" providerId="AD" clId="Web-{AF659E13-A5F6-4D7A-BF75-B521A33195C2}" dt="2023-02-27T14:59:08.423" v="1" actId="20577"/>
        <pc:sldMkLst>
          <pc:docMk/>
          <pc:sldMk cId="4109292542" sldId="355"/>
        </pc:sldMkLst>
        <pc:spChg chg="mod">
          <ac:chgData name="Lennert Van Vlierden" userId="S::r0880721@student.thomasmore.be::07fd99fb-6b18-453b-80cd-b15f8c51e2ad" providerId="AD" clId="Web-{AF659E13-A5F6-4D7A-BF75-B521A33195C2}" dt="2023-02-27T14:59:08.423" v="1" actId="20577"/>
          <ac:spMkLst>
            <pc:docMk/>
            <pc:sldMk cId="4109292542" sldId="355"/>
            <ac:spMk id="19" creationId="{4FCE9315-A534-3C80-624A-CF8F0B6C5BEC}"/>
          </ac:spMkLst>
        </pc:spChg>
      </pc:sldChg>
    </pc:docChg>
  </pc:docChgLst>
  <pc:docChgLst>
    <pc:chgData name="Nicolas Boen" userId="S::r0950886@student.thomasmore.be::c07cb46d-ff55-4196-a2ea-82cd2585a607" providerId="AD" clId="Web-{A120AAB0-307C-4BD9-B872-2C2D189B2089}"/>
    <pc:docChg chg="modSld modMainMaster">
      <pc:chgData name="Nicolas Boen" userId="S::r0950886@student.thomasmore.be::c07cb46d-ff55-4196-a2ea-82cd2585a607" providerId="AD" clId="Web-{A120AAB0-307C-4BD9-B872-2C2D189B2089}" dt="2023-02-27T08:04:46.749" v="163"/>
      <pc:docMkLst>
        <pc:docMk/>
      </pc:docMkLst>
      <pc:sldChg chg="modTransition">
        <pc:chgData name="Nicolas Boen" userId="S::r0950886@student.thomasmore.be::c07cb46d-ff55-4196-a2ea-82cd2585a607" providerId="AD" clId="Web-{A120AAB0-307C-4BD9-B872-2C2D189B2089}" dt="2023-02-27T07:57:31.033" v="89"/>
        <pc:sldMkLst>
          <pc:docMk/>
          <pc:sldMk cId="2960950710" sldId="350"/>
        </pc:sldMkLst>
      </pc:sldChg>
      <pc:sldChg chg="addSp modSp modTransition addAnim delAnim modAnim">
        <pc:chgData name="Nicolas Boen" userId="S::r0950886@student.thomasmore.be::c07cb46d-ff55-4196-a2ea-82cd2585a607" providerId="AD" clId="Web-{A120AAB0-307C-4BD9-B872-2C2D189B2089}" dt="2023-02-27T08:01:33.446" v="126"/>
        <pc:sldMkLst>
          <pc:docMk/>
          <pc:sldMk cId="2733307557" sldId="351"/>
        </pc:sldMkLst>
        <pc:spChg chg="mod">
          <ac:chgData name="Nicolas Boen" userId="S::r0950886@student.thomasmore.be::c07cb46d-ff55-4196-a2ea-82cd2585a607" providerId="AD" clId="Web-{A120AAB0-307C-4BD9-B872-2C2D189B2089}" dt="2023-02-27T07:59:10.801" v="98" actId="1076"/>
          <ac:spMkLst>
            <pc:docMk/>
            <pc:sldMk cId="2733307557" sldId="351"/>
            <ac:spMk id="4" creationId="{FC54A255-C205-ACD6-F938-0F8779F46113}"/>
          </ac:spMkLst>
        </pc:spChg>
        <pc:spChg chg="mod">
          <ac:chgData name="Nicolas Boen" userId="S::r0950886@student.thomasmore.be::c07cb46d-ff55-4196-a2ea-82cd2585a607" providerId="AD" clId="Web-{A120AAB0-307C-4BD9-B872-2C2D189B2089}" dt="2023-02-27T07:59:50.099" v="101" actId="14100"/>
          <ac:spMkLst>
            <pc:docMk/>
            <pc:sldMk cId="2733307557" sldId="351"/>
            <ac:spMk id="6" creationId="{4A9B6A9C-6FD9-AF6F-8F13-D4F422F844F7}"/>
          </ac:spMkLst>
        </pc:spChg>
        <pc:spChg chg="mod">
          <ac:chgData name="Nicolas Boen" userId="S::r0950886@student.thomasmore.be::c07cb46d-ff55-4196-a2ea-82cd2585a607" providerId="AD" clId="Web-{A120AAB0-307C-4BD9-B872-2C2D189B2089}" dt="2023-02-27T07:59:53.803" v="102" actId="14100"/>
          <ac:spMkLst>
            <pc:docMk/>
            <pc:sldMk cId="2733307557" sldId="351"/>
            <ac:spMk id="8" creationId="{2E3839D7-D2D5-17B5-5DF1-CB9435E47681}"/>
          </ac:spMkLst>
        </pc:spChg>
        <pc:spChg chg="mod">
          <ac:chgData name="Nicolas Boen" userId="S::r0950886@student.thomasmore.be::c07cb46d-ff55-4196-a2ea-82cd2585a607" providerId="AD" clId="Web-{A120AAB0-307C-4BD9-B872-2C2D189B2089}" dt="2023-02-27T07:47:55.030" v="1" actId="1076"/>
          <ac:spMkLst>
            <pc:docMk/>
            <pc:sldMk cId="2733307557" sldId="351"/>
            <ac:spMk id="9" creationId="{4E6B16D9-E279-4FB8-4F55-7DB254DD47C6}"/>
          </ac:spMkLst>
        </pc:spChg>
        <pc:spChg chg="mod">
          <ac:chgData name="Nicolas Boen" userId="S::r0950886@student.thomasmore.be::c07cb46d-ff55-4196-a2ea-82cd2585a607" providerId="AD" clId="Web-{A120AAB0-307C-4BD9-B872-2C2D189B2089}" dt="2023-02-27T08:00:26.085" v="107" actId="14100"/>
          <ac:spMkLst>
            <pc:docMk/>
            <pc:sldMk cId="2733307557" sldId="351"/>
            <ac:spMk id="14" creationId="{5D2C664C-714B-2165-1E0B-52F2842EB33B}"/>
          </ac:spMkLst>
        </pc:spChg>
        <pc:picChg chg="add mod">
          <ac:chgData name="Nicolas Boen" userId="S::r0950886@student.thomasmore.be::c07cb46d-ff55-4196-a2ea-82cd2585a607" providerId="AD" clId="Web-{A120AAB0-307C-4BD9-B872-2C2D189B2089}" dt="2023-02-27T07:48:16.644" v="4" actId="1076"/>
          <ac:picMkLst>
            <pc:docMk/>
            <pc:sldMk cId="2733307557" sldId="351"/>
            <ac:picMk id="12" creationId="{45BB84C2-68F2-5C32-EAB8-C22C62315FCC}"/>
          </ac:picMkLst>
        </pc:picChg>
      </pc:sldChg>
      <pc:sldChg chg="modSp modTransition">
        <pc:chgData name="Nicolas Boen" userId="S::r0950886@student.thomasmore.be::c07cb46d-ff55-4196-a2ea-82cd2585a607" providerId="AD" clId="Web-{A120AAB0-307C-4BD9-B872-2C2D189B2089}" dt="2023-02-27T08:02:17.839" v="136" actId="20577"/>
        <pc:sldMkLst>
          <pc:docMk/>
          <pc:sldMk cId="2849423935" sldId="352"/>
        </pc:sldMkLst>
        <pc:spChg chg="mod">
          <ac:chgData name="Nicolas Boen" userId="S::r0950886@student.thomasmore.be::c07cb46d-ff55-4196-a2ea-82cd2585a607" providerId="AD" clId="Web-{A120AAB0-307C-4BD9-B872-2C2D189B2089}" dt="2023-02-27T08:02:17.839" v="136" actId="20577"/>
          <ac:spMkLst>
            <pc:docMk/>
            <pc:sldMk cId="2849423935" sldId="352"/>
            <ac:spMk id="3" creationId="{D3AFB80B-FD69-F03F-F300-2FC6A03AEEC9}"/>
          </ac:spMkLst>
        </pc:spChg>
      </pc:sldChg>
      <pc:sldChg chg="addSp delSp modSp modTransition addAnim delAnim modAnim">
        <pc:chgData name="Nicolas Boen" userId="S::r0950886@student.thomasmore.be::c07cb46d-ff55-4196-a2ea-82cd2585a607" providerId="AD" clId="Web-{A120AAB0-307C-4BD9-B872-2C2D189B2089}" dt="2023-02-27T08:04:15.092" v="151"/>
        <pc:sldMkLst>
          <pc:docMk/>
          <pc:sldMk cId="1038850120" sldId="353"/>
        </pc:sldMkLst>
        <pc:spChg chg="mod">
          <ac:chgData name="Nicolas Boen" userId="S::r0950886@student.thomasmore.be::c07cb46d-ff55-4196-a2ea-82cd2585a607" providerId="AD" clId="Web-{A120AAB0-307C-4BD9-B872-2C2D189B2089}" dt="2023-02-27T07:49:31.471" v="16" actId="20577"/>
          <ac:spMkLst>
            <pc:docMk/>
            <pc:sldMk cId="1038850120" sldId="353"/>
            <ac:spMk id="16" creationId="{DF78B7A5-39E8-A457-6D86-6B993EA67BCA}"/>
          </ac:spMkLst>
        </pc:spChg>
        <pc:picChg chg="add del mod">
          <ac:chgData name="Nicolas Boen" userId="S::r0950886@student.thomasmore.be::c07cb46d-ff55-4196-a2ea-82cd2585a607" providerId="AD" clId="Web-{A120AAB0-307C-4BD9-B872-2C2D189B2089}" dt="2023-02-27T07:50:39.192" v="32"/>
          <ac:picMkLst>
            <pc:docMk/>
            <pc:sldMk cId="1038850120" sldId="353"/>
            <ac:picMk id="4" creationId="{66B48CB9-0625-C3FB-0EFF-1BCC1E7DBBD0}"/>
          </ac:picMkLst>
        </pc:picChg>
      </pc:sldChg>
      <pc:sldChg chg="addSp modSp modTransition addAnim delAnim modAnim">
        <pc:chgData name="Nicolas Boen" userId="S::r0950886@student.thomasmore.be::c07cb46d-ff55-4196-a2ea-82cd2585a607" providerId="AD" clId="Web-{A120AAB0-307C-4BD9-B872-2C2D189B2089}" dt="2023-02-27T08:04:46.749" v="163"/>
        <pc:sldMkLst>
          <pc:docMk/>
          <pc:sldMk cId="1892750097" sldId="354"/>
        </pc:sldMkLst>
        <pc:spChg chg="mod">
          <ac:chgData name="Nicolas Boen" userId="S::r0950886@student.thomasmore.be::c07cb46d-ff55-4196-a2ea-82cd2585a607" providerId="AD" clId="Web-{A120AAB0-307C-4BD9-B872-2C2D189B2089}" dt="2023-02-27T07:55:22.435" v="69" actId="1076"/>
          <ac:spMkLst>
            <pc:docMk/>
            <pc:sldMk cId="1892750097" sldId="354"/>
            <ac:spMk id="2" creationId="{D28C8476-B0AB-537F-3E54-FFF345B0453E}"/>
          </ac:spMkLst>
        </pc:spChg>
        <pc:spChg chg="mod">
          <ac:chgData name="Nicolas Boen" userId="S::r0950886@student.thomasmore.be::c07cb46d-ff55-4196-a2ea-82cd2585a607" providerId="AD" clId="Web-{A120AAB0-307C-4BD9-B872-2C2D189B2089}" dt="2023-02-27T07:55:10.059" v="64" actId="1076"/>
          <ac:spMkLst>
            <pc:docMk/>
            <pc:sldMk cId="1892750097" sldId="354"/>
            <ac:spMk id="3" creationId="{0AD3767E-1A4F-4815-1057-75EF098D0795}"/>
          </ac:spMkLst>
        </pc:spChg>
        <pc:spChg chg="mod">
          <ac:chgData name="Nicolas Boen" userId="S::r0950886@student.thomasmore.be::c07cb46d-ff55-4196-a2ea-82cd2585a607" providerId="AD" clId="Web-{A120AAB0-307C-4BD9-B872-2C2D189B2089}" dt="2023-02-27T07:56:18.483" v="78" actId="1076"/>
          <ac:spMkLst>
            <pc:docMk/>
            <pc:sldMk cId="1892750097" sldId="354"/>
            <ac:spMk id="4" creationId="{26B4ECA7-839B-5D56-8C59-EFE06C645265}"/>
          </ac:spMkLst>
        </pc:spChg>
        <pc:spChg chg="mod">
          <ac:chgData name="Nicolas Boen" userId="S::r0950886@student.thomasmore.be::c07cb46d-ff55-4196-a2ea-82cd2585a607" providerId="AD" clId="Web-{A120AAB0-307C-4BD9-B872-2C2D189B2089}" dt="2023-02-27T07:55:16.763" v="67" actId="1076"/>
          <ac:spMkLst>
            <pc:docMk/>
            <pc:sldMk cId="1892750097" sldId="354"/>
            <ac:spMk id="5" creationId="{5FEE0A04-AF27-5EDA-225A-D42A7BADF6C0}"/>
          </ac:spMkLst>
        </pc:spChg>
        <pc:spChg chg="mod">
          <ac:chgData name="Nicolas Boen" userId="S::r0950886@student.thomasmore.be::c07cb46d-ff55-4196-a2ea-82cd2585a607" providerId="AD" clId="Web-{A120AAB0-307C-4BD9-B872-2C2D189B2089}" dt="2023-02-27T07:58:56.457" v="96" actId="20577"/>
          <ac:spMkLst>
            <pc:docMk/>
            <pc:sldMk cId="1892750097" sldId="354"/>
            <ac:spMk id="6" creationId="{C74F433A-BF14-13DF-C06C-14CC15A3EB56}"/>
          </ac:spMkLst>
        </pc:spChg>
        <pc:spChg chg="mod">
          <ac:chgData name="Nicolas Boen" userId="S::r0950886@student.thomasmore.be::c07cb46d-ff55-4196-a2ea-82cd2585a607" providerId="AD" clId="Web-{A120AAB0-307C-4BD9-B872-2C2D189B2089}" dt="2023-02-27T07:50:14.550" v="30"/>
          <ac:spMkLst>
            <pc:docMk/>
            <pc:sldMk cId="1892750097" sldId="354"/>
            <ac:spMk id="16" creationId="{F257C6F1-BEB1-547F-5740-4797FEA80FAD}"/>
          </ac:spMkLst>
        </pc:spChg>
        <pc:spChg chg="mod">
          <ac:chgData name="Nicolas Boen" userId="S::r0950886@student.thomasmore.be::c07cb46d-ff55-4196-a2ea-82cd2585a607" providerId="AD" clId="Web-{A120AAB0-307C-4BD9-B872-2C2D189B2089}" dt="2023-02-27T07:56:23.671" v="80" actId="1076"/>
          <ac:spMkLst>
            <pc:docMk/>
            <pc:sldMk cId="1892750097" sldId="354"/>
            <ac:spMk id="18" creationId="{202050BE-8A51-67E5-B013-EE71E15BA15A}"/>
          </ac:spMkLst>
        </pc:spChg>
        <pc:spChg chg="mod">
          <ac:chgData name="Nicolas Boen" userId="S::r0950886@student.thomasmore.be::c07cb46d-ff55-4196-a2ea-82cd2585a607" providerId="AD" clId="Web-{A120AAB0-307C-4BD9-B872-2C2D189B2089}" dt="2023-02-27T07:55:12.653" v="65" actId="1076"/>
          <ac:spMkLst>
            <pc:docMk/>
            <pc:sldMk cId="1892750097" sldId="354"/>
            <ac:spMk id="19" creationId="{91706CE9-BB66-5B1F-7331-82AACA1EE484}"/>
          </ac:spMkLst>
        </pc:spChg>
        <pc:picChg chg="add mod">
          <ac:chgData name="Nicolas Boen" userId="S::r0950886@student.thomasmore.be::c07cb46d-ff55-4196-a2ea-82cd2585a607" providerId="AD" clId="Web-{A120AAB0-307C-4BD9-B872-2C2D189B2089}" dt="2023-02-27T07:55:14.372" v="66" actId="1076"/>
          <ac:picMkLst>
            <pc:docMk/>
            <pc:sldMk cId="1892750097" sldId="354"/>
            <ac:picMk id="7" creationId="{68869600-03C2-84DB-5E5E-8FFB4F17DA54}"/>
          </ac:picMkLst>
        </pc:picChg>
        <pc:picChg chg="add mod">
          <ac:chgData name="Nicolas Boen" userId="S::r0950886@student.thomasmore.be::c07cb46d-ff55-4196-a2ea-82cd2585a607" providerId="AD" clId="Web-{A120AAB0-307C-4BD9-B872-2C2D189B2089}" dt="2023-02-27T07:55:18.732" v="68" actId="1076"/>
          <ac:picMkLst>
            <pc:docMk/>
            <pc:sldMk cId="1892750097" sldId="354"/>
            <ac:picMk id="8" creationId="{4F2A151F-8D5F-5E03-567D-F4CBEFD26EF4}"/>
          </ac:picMkLst>
        </pc:picChg>
        <pc:picChg chg="add mod">
          <ac:chgData name="Nicolas Boen" userId="S::r0950886@student.thomasmore.be::c07cb46d-ff55-4196-a2ea-82cd2585a607" providerId="AD" clId="Web-{A120AAB0-307C-4BD9-B872-2C2D189B2089}" dt="2023-02-27T07:55:26.326" v="72" actId="1076"/>
          <ac:picMkLst>
            <pc:docMk/>
            <pc:sldMk cId="1892750097" sldId="354"/>
            <ac:picMk id="9" creationId="{6C1F5BF3-34E3-816D-F0C7-65F9E3AFF173}"/>
          </ac:picMkLst>
        </pc:picChg>
        <pc:picChg chg="add mod">
          <ac:chgData name="Nicolas Boen" userId="S::r0950886@student.thomasmore.be::c07cb46d-ff55-4196-a2ea-82cd2585a607" providerId="AD" clId="Web-{A120AAB0-307C-4BD9-B872-2C2D189B2089}" dt="2023-02-27T07:58:52.145" v="94" actId="1076"/>
          <ac:picMkLst>
            <pc:docMk/>
            <pc:sldMk cId="1892750097" sldId="354"/>
            <ac:picMk id="10" creationId="{ADFEF62A-531C-6DEA-4570-8AC4315B3160}"/>
          </ac:picMkLst>
        </pc:picChg>
      </pc:sldChg>
      <pc:sldMasterChg chg="modSp mod modSldLayout">
        <pc:chgData name="Nicolas Boen" userId="S::r0950886@student.thomasmore.be::c07cb46d-ff55-4196-a2ea-82cd2585a607" providerId="AD" clId="Web-{A120AAB0-307C-4BD9-B872-2C2D189B2089}" dt="2023-02-27T07:50:16.097" v="31"/>
        <pc:sldMasterMkLst>
          <pc:docMk/>
          <pc:sldMasterMk cId="3515892240" sldId="2147483658"/>
        </pc:sldMasterMkLst>
        <pc:spChg chg="mod">
          <ac:chgData name="Nicolas Boen" userId="S::r0950886@student.thomasmore.be::c07cb46d-ff55-4196-a2ea-82cd2585a607" providerId="AD" clId="Web-{A120AAB0-307C-4BD9-B872-2C2D189B2089}" dt="2023-02-27T07:50:16.097" v="31"/>
          <ac:spMkLst>
            <pc:docMk/>
            <pc:sldMasterMk cId="3515892240" sldId="2147483658"/>
            <ac:spMk id="31" creationId="{C9955F1C-C0B1-BA44-8905-6991FA0D1EF3}"/>
          </ac:spMkLst>
        </pc:spChg>
        <pc:sldLayoutChg chg="mod">
          <pc:chgData name="Nicolas Boen" userId="S::r0950886@student.thomasmore.be::c07cb46d-ff55-4196-a2ea-82cd2585a607" providerId="AD" clId="Web-{A120AAB0-307C-4BD9-B872-2C2D189B2089}" dt="2023-02-27T07:50:16.097" v="31"/>
          <pc:sldLayoutMkLst>
            <pc:docMk/>
            <pc:sldMasterMk cId="3515892240" sldId="2147483658"/>
            <pc:sldLayoutMk cId="2027108532" sldId="2147483659"/>
          </pc:sldLayoutMkLst>
        </pc:sldLayoutChg>
        <pc:sldLayoutChg chg="modSp mod">
          <pc:chgData name="Nicolas Boen" userId="S::r0950886@student.thomasmore.be::c07cb46d-ff55-4196-a2ea-82cd2585a607" providerId="AD" clId="Web-{A120AAB0-307C-4BD9-B872-2C2D189B2089}" dt="2023-02-27T07:50:16.097" v="31"/>
          <pc:sldLayoutMkLst>
            <pc:docMk/>
            <pc:sldMasterMk cId="3515892240" sldId="2147483658"/>
            <pc:sldLayoutMk cId="3073769527" sldId="2147483671"/>
          </pc:sldLayoutMkLst>
          <pc:spChg chg="mod">
            <ac:chgData name="Nicolas Boen" userId="S::r0950886@student.thomasmore.be::c07cb46d-ff55-4196-a2ea-82cd2585a607" providerId="AD" clId="Web-{A120AAB0-307C-4BD9-B872-2C2D189B2089}" dt="2023-02-27T07:50:16.097" v="31"/>
            <ac:spMkLst>
              <pc:docMk/>
              <pc:sldMasterMk cId="3515892240" sldId="2147483658"/>
              <pc:sldLayoutMk cId="3073769527" sldId="2147483671"/>
              <ac:spMk id="3" creationId="{B7E0EC46-C626-4D58-AB64-0B3B850D1482}"/>
            </ac:spMkLst>
          </pc:spChg>
        </pc:sldLayoutChg>
        <pc:sldLayoutChg chg="mod">
          <pc:chgData name="Nicolas Boen" userId="S::r0950886@student.thomasmore.be::c07cb46d-ff55-4196-a2ea-82cd2585a607" providerId="AD" clId="Web-{A120AAB0-307C-4BD9-B872-2C2D189B2089}" dt="2023-02-27T07:50:16.097" v="31"/>
          <pc:sldLayoutMkLst>
            <pc:docMk/>
            <pc:sldMasterMk cId="3515892240" sldId="2147483658"/>
            <pc:sldLayoutMk cId="2357889184" sldId="2147483672"/>
          </pc:sldLayoutMkLst>
        </pc:sldLayoutChg>
        <pc:sldLayoutChg chg="modSp mod">
          <pc:chgData name="Nicolas Boen" userId="S::r0950886@student.thomasmore.be::c07cb46d-ff55-4196-a2ea-82cd2585a607" providerId="AD" clId="Web-{A120AAB0-307C-4BD9-B872-2C2D189B2089}" dt="2023-02-27T07:50:16.097" v="31"/>
          <pc:sldLayoutMkLst>
            <pc:docMk/>
            <pc:sldMasterMk cId="3515892240" sldId="2147483658"/>
            <pc:sldLayoutMk cId="2065862895" sldId="2147483673"/>
          </pc:sldLayoutMkLst>
          <pc:spChg chg="mod">
            <ac:chgData name="Nicolas Boen" userId="S::r0950886@student.thomasmore.be::c07cb46d-ff55-4196-a2ea-82cd2585a607" providerId="AD" clId="Web-{A120AAB0-307C-4BD9-B872-2C2D189B2089}" dt="2023-02-27T07:50:16.097" v="31"/>
            <ac:spMkLst>
              <pc:docMk/>
              <pc:sldMasterMk cId="3515892240" sldId="2147483658"/>
              <pc:sldLayoutMk cId="2065862895" sldId="2147483673"/>
              <ac:spMk id="3" creationId="{3FB6FA27-6601-4107-A3C9-808CB4430246}"/>
            </ac:spMkLst>
          </pc:spChg>
        </pc:sldLayoutChg>
        <pc:sldLayoutChg chg="mod">
          <pc:chgData name="Nicolas Boen" userId="S::r0950886@student.thomasmore.be::c07cb46d-ff55-4196-a2ea-82cd2585a607" providerId="AD" clId="Web-{A120AAB0-307C-4BD9-B872-2C2D189B2089}" dt="2023-02-27T07:50:16.097" v="31"/>
          <pc:sldLayoutMkLst>
            <pc:docMk/>
            <pc:sldMasterMk cId="3515892240" sldId="2147483658"/>
            <pc:sldLayoutMk cId="1447829211" sldId="2147483675"/>
          </pc:sldLayoutMkLst>
        </pc:sldLayoutChg>
        <pc:sldLayoutChg chg="modSp mod">
          <pc:chgData name="Nicolas Boen" userId="S::r0950886@student.thomasmore.be::c07cb46d-ff55-4196-a2ea-82cd2585a607" providerId="AD" clId="Web-{A120AAB0-307C-4BD9-B872-2C2D189B2089}" dt="2023-02-27T07:50:16.097" v="31"/>
          <pc:sldLayoutMkLst>
            <pc:docMk/>
            <pc:sldMasterMk cId="3515892240" sldId="2147483658"/>
            <pc:sldLayoutMk cId="996362460" sldId="2147483676"/>
          </pc:sldLayoutMkLst>
          <pc:spChg chg="mod">
            <ac:chgData name="Nicolas Boen" userId="S::r0950886@student.thomasmore.be::c07cb46d-ff55-4196-a2ea-82cd2585a607" providerId="AD" clId="Web-{A120AAB0-307C-4BD9-B872-2C2D189B2089}" dt="2023-02-27T07:50:16.097" v="31"/>
            <ac:spMkLst>
              <pc:docMk/>
              <pc:sldMasterMk cId="3515892240" sldId="2147483658"/>
              <pc:sldLayoutMk cId="996362460" sldId="2147483676"/>
              <ac:spMk id="3" creationId="{8E09328F-B310-4BF3-883E-BA9A39676AF2}"/>
            </ac:spMkLst>
          </pc:spChg>
        </pc:sldLayoutChg>
        <pc:sldLayoutChg chg="modSp mod">
          <pc:chgData name="Nicolas Boen" userId="S::r0950886@student.thomasmore.be::c07cb46d-ff55-4196-a2ea-82cd2585a607" providerId="AD" clId="Web-{A120AAB0-307C-4BD9-B872-2C2D189B2089}" dt="2023-02-27T07:50:16.097" v="31"/>
          <pc:sldLayoutMkLst>
            <pc:docMk/>
            <pc:sldMasterMk cId="3515892240" sldId="2147483658"/>
            <pc:sldLayoutMk cId="2986155231" sldId="2147483677"/>
          </pc:sldLayoutMkLst>
          <pc:spChg chg="mod">
            <ac:chgData name="Nicolas Boen" userId="S::r0950886@student.thomasmore.be::c07cb46d-ff55-4196-a2ea-82cd2585a607" providerId="AD" clId="Web-{A120AAB0-307C-4BD9-B872-2C2D189B2089}" dt="2023-02-27T07:50:16.097" v="31"/>
            <ac:spMkLst>
              <pc:docMk/>
              <pc:sldMasterMk cId="3515892240" sldId="2147483658"/>
              <pc:sldLayoutMk cId="2986155231" sldId="2147483677"/>
              <ac:spMk id="3" creationId="{A5B7C35C-F3E4-4522-8711-16E4F9052C2C}"/>
            </ac:spMkLst>
          </pc:spChg>
        </pc:sldLayoutChg>
        <pc:sldLayoutChg chg="mod">
          <pc:chgData name="Nicolas Boen" userId="S::r0950886@student.thomasmore.be::c07cb46d-ff55-4196-a2ea-82cd2585a607" providerId="AD" clId="Web-{A120AAB0-307C-4BD9-B872-2C2D189B2089}" dt="2023-02-27T07:50:16.097" v="31"/>
          <pc:sldLayoutMkLst>
            <pc:docMk/>
            <pc:sldMasterMk cId="3515892240" sldId="2147483658"/>
            <pc:sldLayoutMk cId="999130720" sldId="2147483682"/>
          </pc:sldLayoutMkLst>
        </pc:sldLayoutChg>
        <pc:sldLayoutChg chg="modSp mod">
          <pc:chgData name="Nicolas Boen" userId="S::r0950886@student.thomasmore.be::c07cb46d-ff55-4196-a2ea-82cd2585a607" providerId="AD" clId="Web-{A120AAB0-307C-4BD9-B872-2C2D189B2089}" dt="2023-02-27T07:50:16.097" v="31"/>
          <pc:sldLayoutMkLst>
            <pc:docMk/>
            <pc:sldMasterMk cId="3515892240" sldId="2147483658"/>
            <pc:sldLayoutMk cId="3401310734" sldId="2147483684"/>
          </pc:sldLayoutMkLst>
          <pc:spChg chg="mod">
            <ac:chgData name="Nicolas Boen" userId="S::r0950886@student.thomasmore.be::c07cb46d-ff55-4196-a2ea-82cd2585a607" providerId="AD" clId="Web-{A120AAB0-307C-4BD9-B872-2C2D189B2089}" dt="2023-02-27T07:50:16.097" v="31"/>
            <ac:spMkLst>
              <pc:docMk/>
              <pc:sldMasterMk cId="3515892240" sldId="2147483658"/>
              <pc:sldLayoutMk cId="3401310734" sldId="2147483684"/>
              <ac:spMk id="3" creationId="{C04DAF8F-82DB-4DBE-9041-71217A4516CB}"/>
            </ac:spMkLst>
          </pc:spChg>
        </pc:sldLayoutChg>
        <pc:sldLayoutChg chg="modSp mod">
          <pc:chgData name="Nicolas Boen" userId="S::r0950886@student.thomasmore.be::c07cb46d-ff55-4196-a2ea-82cd2585a607" providerId="AD" clId="Web-{A120AAB0-307C-4BD9-B872-2C2D189B2089}" dt="2023-02-27T07:50:16.097" v="31"/>
          <pc:sldLayoutMkLst>
            <pc:docMk/>
            <pc:sldMasterMk cId="3515892240" sldId="2147483658"/>
            <pc:sldLayoutMk cId="2550425395" sldId="2147483685"/>
          </pc:sldLayoutMkLst>
          <pc:spChg chg="mod">
            <ac:chgData name="Nicolas Boen" userId="S::r0950886@student.thomasmore.be::c07cb46d-ff55-4196-a2ea-82cd2585a607" providerId="AD" clId="Web-{A120AAB0-307C-4BD9-B872-2C2D189B2089}" dt="2023-02-27T07:50:16.097" v="31"/>
            <ac:spMkLst>
              <pc:docMk/>
              <pc:sldMasterMk cId="3515892240" sldId="2147483658"/>
              <pc:sldLayoutMk cId="2550425395" sldId="2147483685"/>
              <ac:spMk id="3" creationId="{10B29252-5D0B-4B9D-9FBD-8EC0929FE096}"/>
            </ac:spMkLst>
          </pc:spChg>
        </pc:sldLayoutChg>
        <pc:sldLayoutChg chg="modSp mod">
          <pc:chgData name="Nicolas Boen" userId="S::r0950886@student.thomasmore.be::c07cb46d-ff55-4196-a2ea-82cd2585a607" providerId="AD" clId="Web-{A120AAB0-307C-4BD9-B872-2C2D189B2089}" dt="2023-02-27T07:50:16.097" v="31"/>
          <pc:sldLayoutMkLst>
            <pc:docMk/>
            <pc:sldMasterMk cId="3515892240" sldId="2147483658"/>
            <pc:sldLayoutMk cId="4227948718" sldId="2147483688"/>
          </pc:sldLayoutMkLst>
          <pc:spChg chg="mod">
            <ac:chgData name="Nicolas Boen" userId="S::r0950886@student.thomasmore.be::c07cb46d-ff55-4196-a2ea-82cd2585a607" providerId="AD" clId="Web-{A120AAB0-307C-4BD9-B872-2C2D189B2089}" dt="2023-02-27T07:50:16.097" v="31"/>
            <ac:spMkLst>
              <pc:docMk/>
              <pc:sldMasterMk cId="3515892240" sldId="2147483658"/>
              <pc:sldLayoutMk cId="4227948718" sldId="2147483688"/>
              <ac:spMk id="3" creationId="{D5165D22-FEF5-4F30-8822-5D2378806A9B}"/>
            </ac:spMkLst>
          </pc:spChg>
        </pc:sldLayoutChg>
        <pc:sldLayoutChg chg="modSp mod">
          <pc:chgData name="Nicolas Boen" userId="S::r0950886@student.thomasmore.be::c07cb46d-ff55-4196-a2ea-82cd2585a607" providerId="AD" clId="Web-{A120AAB0-307C-4BD9-B872-2C2D189B2089}" dt="2023-02-27T07:50:16.097" v="31"/>
          <pc:sldLayoutMkLst>
            <pc:docMk/>
            <pc:sldMasterMk cId="3515892240" sldId="2147483658"/>
            <pc:sldLayoutMk cId="306013587" sldId="2147483692"/>
          </pc:sldLayoutMkLst>
          <pc:spChg chg="mod">
            <ac:chgData name="Nicolas Boen" userId="S::r0950886@student.thomasmore.be::c07cb46d-ff55-4196-a2ea-82cd2585a607" providerId="AD" clId="Web-{A120AAB0-307C-4BD9-B872-2C2D189B2089}" dt="2023-02-27T07:50:16.097" v="31"/>
            <ac:spMkLst>
              <pc:docMk/>
              <pc:sldMasterMk cId="3515892240" sldId="2147483658"/>
              <pc:sldLayoutMk cId="306013587" sldId="2147483692"/>
              <ac:spMk id="5" creationId="{14225273-038D-4F51-A093-83D80104F21A}"/>
            </ac:spMkLst>
          </pc:spChg>
        </pc:sldLayoutChg>
        <pc:sldLayoutChg chg="modSp mod">
          <pc:chgData name="Nicolas Boen" userId="S::r0950886@student.thomasmore.be::c07cb46d-ff55-4196-a2ea-82cd2585a607" providerId="AD" clId="Web-{A120AAB0-307C-4BD9-B872-2C2D189B2089}" dt="2023-02-27T07:50:16.097" v="31"/>
          <pc:sldLayoutMkLst>
            <pc:docMk/>
            <pc:sldMasterMk cId="3515892240" sldId="2147483658"/>
            <pc:sldLayoutMk cId="4093066419" sldId="2147483693"/>
          </pc:sldLayoutMkLst>
          <pc:spChg chg="mod">
            <ac:chgData name="Nicolas Boen" userId="S::r0950886@student.thomasmore.be::c07cb46d-ff55-4196-a2ea-82cd2585a607" providerId="AD" clId="Web-{A120AAB0-307C-4BD9-B872-2C2D189B2089}" dt="2023-02-27T07:50:16.097" v="31"/>
            <ac:spMkLst>
              <pc:docMk/>
              <pc:sldMasterMk cId="3515892240" sldId="2147483658"/>
              <pc:sldLayoutMk cId="4093066419" sldId="2147483693"/>
              <ac:spMk id="3" creationId="{9DAFA395-FE4C-4A99-A74E-57757D8473E1}"/>
            </ac:spMkLst>
          </pc:spChg>
        </pc:sldLayoutChg>
      </pc:sldMasterChg>
    </pc:docChg>
  </pc:docChgLst>
  <pc:docChgLst>
    <pc:chgData name="Mathieu Dochez" userId="S::r0893166@student.thomasmore.be::7b2cf07e-ec09-4ce7-991a-b16919c7d342" providerId="AD" clId="Web-{4503BFF0-CF38-A537-9DB2-F4CCA2E3BB2D}"/>
    <pc:docChg chg="modSld">
      <pc:chgData name="Mathieu Dochez" userId="S::r0893166@student.thomasmore.be::7b2cf07e-ec09-4ce7-991a-b16919c7d342" providerId="AD" clId="Web-{4503BFF0-CF38-A537-9DB2-F4CCA2E3BB2D}" dt="2023-02-27T15:02:27.452" v="57" actId="20577"/>
      <pc:docMkLst>
        <pc:docMk/>
      </pc:docMkLst>
      <pc:sldChg chg="modSp">
        <pc:chgData name="Mathieu Dochez" userId="S::r0893166@student.thomasmore.be::7b2cf07e-ec09-4ce7-991a-b16919c7d342" providerId="AD" clId="Web-{4503BFF0-CF38-A537-9DB2-F4CCA2E3BB2D}" dt="2023-02-27T15:02:27.452" v="57" actId="20577"/>
        <pc:sldMkLst>
          <pc:docMk/>
          <pc:sldMk cId="1772823103" sldId="357"/>
        </pc:sldMkLst>
        <pc:spChg chg="mod">
          <ac:chgData name="Mathieu Dochez" userId="S::r0893166@student.thomasmore.be::7b2cf07e-ec09-4ce7-991a-b16919c7d342" providerId="AD" clId="Web-{4503BFF0-CF38-A537-9DB2-F4CCA2E3BB2D}" dt="2023-02-27T15:02:27.452" v="57" actId="20577"/>
          <ac:spMkLst>
            <pc:docMk/>
            <pc:sldMk cId="1772823103" sldId="357"/>
            <ac:spMk id="10" creationId="{C893D527-FA40-D786-223B-81793B9FAF5B}"/>
          </ac:spMkLst>
        </pc:spChg>
      </pc:sldChg>
    </pc:docChg>
  </pc:docChgLst>
  <pc:docChgLst>
    <pc:chgData name="Jorben Sterckx" userId="S::r0947807@student.thomasmore.be::1a5d12b7-c0a5-4544-b4fb-287165e58898" providerId="AD" clId="Web-{6364A8F5-C5E8-4B7C-B333-08647978C8F9}"/>
    <pc:docChg chg="modSld">
      <pc:chgData name="Jorben Sterckx" userId="S::r0947807@student.thomasmore.be::1a5d12b7-c0a5-4544-b4fb-287165e58898" providerId="AD" clId="Web-{6364A8F5-C5E8-4B7C-B333-08647978C8F9}" dt="2023-03-11T17:44:15.330" v="0" actId="20577"/>
      <pc:docMkLst>
        <pc:docMk/>
      </pc:docMkLst>
      <pc:sldChg chg="modSp">
        <pc:chgData name="Jorben Sterckx" userId="S::r0947807@student.thomasmore.be::1a5d12b7-c0a5-4544-b4fb-287165e58898" providerId="AD" clId="Web-{6364A8F5-C5E8-4B7C-B333-08647978C8F9}" dt="2023-03-11T17:44:15.330" v="0" actId="20577"/>
        <pc:sldMkLst>
          <pc:docMk/>
          <pc:sldMk cId="4156767329" sldId="358"/>
        </pc:sldMkLst>
        <pc:spChg chg="mod">
          <ac:chgData name="Jorben Sterckx" userId="S::r0947807@student.thomasmore.be::1a5d12b7-c0a5-4544-b4fb-287165e58898" providerId="AD" clId="Web-{6364A8F5-C5E8-4B7C-B333-08647978C8F9}" dt="2023-03-11T17:44:15.330" v="0" actId="20577"/>
          <ac:spMkLst>
            <pc:docMk/>
            <pc:sldMk cId="4156767329" sldId="358"/>
            <ac:spMk id="10" creationId="{4BEAD682-0536-6BA4-6A1A-A2B3C5DEA8F7}"/>
          </ac:spMkLst>
        </pc:spChg>
      </pc:sldChg>
    </pc:docChg>
  </pc:docChgLst>
  <pc:docChgLst>
    <pc:chgData name="Nicolas Boen" userId="S::r0950886@student.thomasmore.be::c07cb46d-ff55-4196-a2ea-82cd2585a607" providerId="AD" clId="Web-{D615B542-5F6D-43CE-9F2C-C7FFB96F8EAC}"/>
    <pc:docChg chg="modSld">
      <pc:chgData name="Nicolas Boen" userId="S::r0950886@student.thomasmore.be::c07cb46d-ff55-4196-a2ea-82cd2585a607" providerId="AD" clId="Web-{D615B542-5F6D-43CE-9F2C-C7FFB96F8EAC}" dt="2023-03-01T07:51:01.568" v="20" actId="14100"/>
      <pc:docMkLst>
        <pc:docMk/>
      </pc:docMkLst>
      <pc:sldChg chg="modSp">
        <pc:chgData name="Nicolas Boen" userId="S::r0950886@student.thomasmore.be::c07cb46d-ff55-4196-a2ea-82cd2585a607" providerId="AD" clId="Web-{D615B542-5F6D-43CE-9F2C-C7FFB96F8EAC}" dt="2023-03-01T07:51:01.568" v="20" actId="14100"/>
        <pc:sldMkLst>
          <pc:docMk/>
          <pc:sldMk cId="1892750097" sldId="354"/>
        </pc:sldMkLst>
        <pc:spChg chg="mod">
          <ac:chgData name="Nicolas Boen" userId="S::r0950886@student.thomasmore.be::c07cb46d-ff55-4196-a2ea-82cd2585a607" providerId="AD" clId="Web-{D615B542-5F6D-43CE-9F2C-C7FFB96F8EAC}" dt="2023-03-01T07:50:53.256" v="16" actId="1076"/>
          <ac:spMkLst>
            <pc:docMk/>
            <pc:sldMk cId="1892750097" sldId="354"/>
            <ac:spMk id="19" creationId="{91706CE9-BB66-5B1F-7331-82AACA1EE484}"/>
          </ac:spMkLst>
        </pc:spChg>
        <pc:picChg chg="mod">
          <ac:chgData name="Nicolas Boen" userId="S::r0950886@student.thomasmore.be::c07cb46d-ff55-4196-a2ea-82cd2585a607" providerId="AD" clId="Web-{D615B542-5F6D-43CE-9F2C-C7FFB96F8EAC}" dt="2023-03-01T07:50:54.740" v="17" actId="1076"/>
          <ac:picMkLst>
            <pc:docMk/>
            <pc:sldMk cId="1892750097" sldId="354"/>
            <ac:picMk id="7" creationId="{68869600-03C2-84DB-5E5E-8FFB4F17DA54}"/>
          </ac:picMkLst>
        </pc:picChg>
        <pc:picChg chg="mod">
          <ac:chgData name="Nicolas Boen" userId="S::r0950886@student.thomasmore.be::c07cb46d-ff55-4196-a2ea-82cd2585a607" providerId="AD" clId="Web-{D615B542-5F6D-43CE-9F2C-C7FFB96F8EAC}" dt="2023-03-01T07:51:01.568" v="20" actId="14100"/>
          <ac:picMkLst>
            <pc:docMk/>
            <pc:sldMk cId="1892750097" sldId="354"/>
            <ac:picMk id="11" creationId="{B0F25CA9-C777-63A9-CB73-CCE152BDB9D4}"/>
          </ac:picMkLst>
        </pc:picChg>
      </pc:sldChg>
    </pc:docChg>
  </pc:docChgLst>
  <pc:docChgLst>
    <pc:chgData name="Lennert Van Vlierden" userId="S::r0880721@student.thomasmore.be::07fd99fb-6b18-453b-80cd-b15f8c51e2ad" providerId="AD" clId="Web-{586E7C72-AC10-4BEE-977D-5F826B767084}"/>
    <pc:docChg chg="modSld">
      <pc:chgData name="Lennert Van Vlierden" userId="S::r0880721@student.thomasmore.be::07fd99fb-6b18-453b-80cd-b15f8c51e2ad" providerId="AD" clId="Web-{586E7C72-AC10-4BEE-977D-5F826B767084}" dt="2023-02-20T14:24:11.138" v="190" actId="20577"/>
      <pc:docMkLst>
        <pc:docMk/>
      </pc:docMkLst>
      <pc:sldChg chg="modSp">
        <pc:chgData name="Lennert Van Vlierden" userId="S::r0880721@student.thomasmore.be::07fd99fb-6b18-453b-80cd-b15f8c51e2ad" providerId="AD" clId="Web-{586E7C72-AC10-4BEE-977D-5F826B767084}" dt="2023-02-20T14:24:11.138" v="190" actId="20577"/>
        <pc:sldMkLst>
          <pc:docMk/>
          <pc:sldMk cId="2733307557" sldId="351"/>
        </pc:sldMkLst>
        <pc:spChg chg="mod">
          <ac:chgData name="Lennert Van Vlierden" userId="S::r0880721@student.thomasmore.be::07fd99fb-6b18-453b-80cd-b15f8c51e2ad" providerId="AD" clId="Web-{586E7C72-AC10-4BEE-977D-5F826B767084}" dt="2023-02-20T14:24:11.138" v="190" actId="20577"/>
          <ac:spMkLst>
            <pc:docMk/>
            <pc:sldMk cId="2733307557" sldId="351"/>
            <ac:spMk id="6" creationId="{4A9B6A9C-6FD9-AF6F-8F13-D4F422F844F7}"/>
          </ac:spMkLst>
        </pc:spChg>
      </pc:sldChg>
    </pc:docChg>
  </pc:docChgLst>
  <pc:docChgLst>
    <pc:chgData name="Lennert Van Vlierden" userId="S::r0880721@student.thomasmore.be::07fd99fb-6b18-453b-80cd-b15f8c51e2ad" providerId="AD" clId="Web-{37A3754C-C1F6-4A80-A4D4-727B1C12ED2C}"/>
    <pc:docChg chg="modSld">
      <pc:chgData name="Lennert Van Vlierden" userId="S::r0880721@student.thomasmore.be::07fd99fb-6b18-453b-80cd-b15f8c51e2ad" providerId="AD" clId="Web-{37A3754C-C1F6-4A80-A4D4-727B1C12ED2C}" dt="2023-02-27T14:29:50.381" v="4" actId="20577"/>
      <pc:docMkLst>
        <pc:docMk/>
      </pc:docMkLst>
      <pc:sldChg chg="modSp">
        <pc:chgData name="Lennert Van Vlierden" userId="S::r0880721@student.thomasmore.be::07fd99fb-6b18-453b-80cd-b15f8c51e2ad" providerId="AD" clId="Web-{37A3754C-C1F6-4A80-A4D4-727B1C12ED2C}" dt="2023-02-27T14:29:50.381" v="4" actId="20577"/>
        <pc:sldMkLst>
          <pc:docMk/>
          <pc:sldMk cId="4109292542" sldId="355"/>
        </pc:sldMkLst>
        <pc:spChg chg="mod">
          <ac:chgData name="Lennert Van Vlierden" userId="S::r0880721@student.thomasmore.be::07fd99fb-6b18-453b-80cd-b15f8c51e2ad" providerId="AD" clId="Web-{37A3754C-C1F6-4A80-A4D4-727B1C12ED2C}" dt="2023-02-27T14:29:50.381" v="4" actId="20577"/>
          <ac:spMkLst>
            <pc:docMk/>
            <pc:sldMk cId="4109292542" sldId="355"/>
            <ac:spMk id="19" creationId="{4FCE9315-A534-3C80-624A-CF8F0B6C5BEC}"/>
          </ac:spMkLst>
        </pc:spChg>
      </pc:sldChg>
    </pc:docChg>
  </pc:docChgLst>
  <pc:docChgLst>
    <pc:chgData name="Nicolas Boen" userId="S::r0950886@student.thomasmore.be::c07cb46d-ff55-4196-a2ea-82cd2585a607" providerId="AD" clId="Web-{8F9AA497-287E-4F8D-A40C-07843DC84FA8}"/>
    <pc:docChg chg="addSld delSld modSld sldOrd">
      <pc:chgData name="Nicolas Boen" userId="S::r0950886@student.thomasmore.be::c07cb46d-ff55-4196-a2ea-82cd2585a607" providerId="AD" clId="Web-{8F9AA497-287E-4F8D-A40C-07843DC84FA8}" dt="2023-03-13T12:28:02.408" v="134"/>
      <pc:docMkLst>
        <pc:docMk/>
      </pc:docMkLst>
      <pc:sldChg chg="addSp modSp">
        <pc:chgData name="Nicolas Boen" userId="S::r0950886@student.thomasmore.be::c07cb46d-ff55-4196-a2ea-82cd2585a607" providerId="AD" clId="Web-{8F9AA497-287E-4F8D-A40C-07843DC84FA8}" dt="2023-03-13T12:11:03.795" v="110" actId="1076"/>
        <pc:sldMkLst>
          <pc:docMk/>
          <pc:sldMk cId="4109292542" sldId="355"/>
        </pc:sldMkLst>
        <pc:spChg chg="mod">
          <ac:chgData name="Nicolas Boen" userId="S::r0950886@student.thomasmore.be::c07cb46d-ff55-4196-a2ea-82cd2585a607" providerId="AD" clId="Web-{8F9AA497-287E-4F8D-A40C-07843DC84FA8}" dt="2023-03-13T12:11:03.076" v="109" actId="20577"/>
          <ac:spMkLst>
            <pc:docMk/>
            <pc:sldMk cId="4109292542" sldId="355"/>
            <ac:spMk id="19" creationId="{4FCE9315-A534-3C80-624A-CF8F0B6C5BEC}"/>
          </ac:spMkLst>
        </pc:spChg>
        <pc:picChg chg="add mod">
          <ac:chgData name="Nicolas Boen" userId="S::r0950886@student.thomasmore.be::c07cb46d-ff55-4196-a2ea-82cd2585a607" providerId="AD" clId="Web-{8F9AA497-287E-4F8D-A40C-07843DC84FA8}" dt="2023-03-13T12:11:03.795" v="110" actId="1076"/>
          <ac:picMkLst>
            <pc:docMk/>
            <pc:sldMk cId="4109292542" sldId="355"/>
            <ac:picMk id="2" creationId="{407F8680-8C95-8364-AB1C-F99FA74731CC}"/>
          </ac:picMkLst>
        </pc:picChg>
        <pc:picChg chg="mod">
          <ac:chgData name="Nicolas Boen" userId="S::r0950886@student.thomasmore.be::c07cb46d-ff55-4196-a2ea-82cd2585a607" providerId="AD" clId="Web-{8F9AA497-287E-4F8D-A40C-07843DC84FA8}" dt="2023-03-13T12:09:11.416" v="31" actId="1076"/>
          <ac:picMkLst>
            <pc:docMk/>
            <pc:sldMk cId="4109292542" sldId="355"/>
            <ac:picMk id="21" creationId="{C54FE3A0-15A4-B636-F752-8BAC8E3B7D42}"/>
          </ac:picMkLst>
        </pc:picChg>
      </pc:sldChg>
      <pc:sldChg chg="addSp delSp modSp ord">
        <pc:chgData name="Nicolas Boen" userId="S::r0950886@student.thomasmore.be::c07cb46d-ff55-4196-a2ea-82cd2585a607" providerId="AD" clId="Web-{8F9AA497-287E-4F8D-A40C-07843DC84FA8}" dt="2023-03-13T12:28:02.408" v="134"/>
        <pc:sldMkLst>
          <pc:docMk/>
          <pc:sldMk cId="4280755716" sldId="356"/>
        </pc:sldMkLst>
        <pc:spChg chg="mod">
          <ac:chgData name="Nicolas Boen" userId="S::r0950886@student.thomasmore.be::c07cb46d-ff55-4196-a2ea-82cd2585a607" providerId="AD" clId="Web-{8F9AA497-287E-4F8D-A40C-07843DC84FA8}" dt="2023-03-13T12:06:25.582" v="15" actId="20577"/>
          <ac:spMkLst>
            <pc:docMk/>
            <pc:sldMk cId="4280755716" sldId="356"/>
            <ac:spMk id="18" creationId="{66F14C44-BFD5-5FD1-B0C2-39323D08F652}"/>
          </ac:spMkLst>
        </pc:spChg>
        <pc:picChg chg="add del mod">
          <ac:chgData name="Nicolas Boen" userId="S::r0950886@student.thomasmore.be::c07cb46d-ff55-4196-a2ea-82cd2585a607" providerId="AD" clId="Web-{8F9AA497-287E-4F8D-A40C-07843DC84FA8}" dt="2023-03-13T12:06:32.489" v="18"/>
          <ac:picMkLst>
            <pc:docMk/>
            <pc:sldMk cId="4280755716" sldId="356"/>
            <ac:picMk id="5" creationId="{6A115FC7-7569-98FC-B76E-D90B582F3117}"/>
          </ac:picMkLst>
        </pc:picChg>
        <pc:picChg chg="add mod">
          <ac:chgData name="Nicolas Boen" userId="S::r0950886@student.thomasmore.be::c07cb46d-ff55-4196-a2ea-82cd2585a607" providerId="AD" clId="Web-{8F9AA497-287E-4F8D-A40C-07843DC84FA8}" dt="2023-03-13T12:06:55.349" v="23" actId="1076"/>
          <ac:picMkLst>
            <pc:docMk/>
            <pc:sldMk cId="4280755716" sldId="356"/>
            <ac:picMk id="6" creationId="{7E3543A7-4C31-4E6B-E6E8-702A9F4F515D}"/>
          </ac:picMkLst>
        </pc:picChg>
      </pc:sldChg>
      <pc:sldChg chg="addSp modSp">
        <pc:chgData name="Nicolas Boen" userId="S::r0950886@student.thomasmore.be::c07cb46d-ff55-4196-a2ea-82cd2585a607" providerId="AD" clId="Web-{8F9AA497-287E-4F8D-A40C-07843DC84FA8}" dt="2023-03-13T12:07:24.881" v="25" actId="1076"/>
        <pc:sldMkLst>
          <pc:docMk/>
          <pc:sldMk cId="4156767329" sldId="358"/>
        </pc:sldMkLst>
        <pc:spChg chg="mod">
          <ac:chgData name="Nicolas Boen" userId="S::r0950886@student.thomasmore.be::c07cb46d-ff55-4196-a2ea-82cd2585a607" providerId="AD" clId="Web-{8F9AA497-287E-4F8D-A40C-07843DC84FA8}" dt="2023-03-13T11:58:42.285" v="4" actId="20577"/>
          <ac:spMkLst>
            <pc:docMk/>
            <pc:sldMk cId="4156767329" sldId="358"/>
            <ac:spMk id="10" creationId="{4BEAD682-0536-6BA4-6A1A-A2B3C5DEA8F7}"/>
          </ac:spMkLst>
        </pc:spChg>
        <pc:picChg chg="mod">
          <ac:chgData name="Nicolas Boen" userId="S::r0950886@student.thomasmore.be::c07cb46d-ff55-4196-a2ea-82cd2585a607" providerId="AD" clId="Web-{8F9AA497-287E-4F8D-A40C-07843DC84FA8}" dt="2023-03-13T12:07:24.881" v="25" actId="1076"/>
          <ac:picMkLst>
            <pc:docMk/>
            <pc:sldMk cId="4156767329" sldId="358"/>
            <ac:picMk id="2" creationId="{5A5EC633-DC67-B141-13FE-C4E1F8F7376B}"/>
          </ac:picMkLst>
        </pc:picChg>
        <pc:picChg chg="add mod">
          <ac:chgData name="Nicolas Boen" userId="S::r0950886@student.thomasmore.be::c07cb46d-ff55-4196-a2ea-82cd2585a607" providerId="AD" clId="Web-{8F9AA497-287E-4F8D-A40C-07843DC84FA8}" dt="2023-03-13T12:07:23.615" v="24" actId="1076"/>
          <ac:picMkLst>
            <pc:docMk/>
            <pc:sldMk cId="4156767329" sldId="358"/>
            <ac:picMk id="3" creationId="{9E07913B-D7D6-AB55-80D7-D551F4FBBA09}"/>
          </ac:picMkLst>
        </pc:picChg>
        <pc:picChg chg="mod">
          <ac:chgData name="Nicolas Boen" userId="S::r0950886@student.thomasmore.be::c07cb46d-ff55-4196-a2ea-82cd2585a607" providerId="AD" clId="Web-{8F9AA497-287E-4F8D-A40C-07843DC84FA8}" dt="2023-03-13T12:05:11.970" v="11" actId="1076"/>
          <ac:picMkLst>
            <pc:docMk/>
            <pc:sldMk cId="4156767329" sldId="358"/>
            <ac:picMk id="11" creationId="{4FD0C04A-8156-4FF3-831C-8C1BCFF16007}"/>
          </ac:picMkLst>
        </pc:picChg>
      </pc:sldChg>
      <pc:sldChg chg="new del">
        <pc:chgData name="Nicolas Boen" userId="S::r0950886@student.thomasmore.be::c07cb46d-ff55-4196-a2ea-82cd2585a607" providerId="AD" clId="Web-{8F9AA497-287E-4F8D-A40C-07843DC84FA8}" dt="2023-03-13T12:12:23.907" v="112"/>
        <pc:sldMkLst>
          <pc:docMk/>
          <pc:sldMk cId="810097421" sldId="359"/>
        </pc:sldMkLst>
      </pc:sldChg>
      <pc:sldChg chg="addSp delSp modSp new del">
        <pc:chgData name="Nicolas Boen" userId="S::r0950886@student.thomasmore.be::c07cb46d-ff55-4196-a2ea-82cd2585a607" providerId="AD" clId="Web-{8F9AA497-287E-4F8D-A40C-07843DC84FA8}" dt="2023-03-13T12:20:13.376" v="133"/>
        <pc:sldMkLst>
          <pc:docMk/>
          <pc:sldMk cId="3901337100" sldId="359"/>
        </pc:sldMkLst>
        <pc:spChg chg="del">
          <ac:chgData name="Nicolas Boen" userId="S::r0950886@student.thomasmore.be::c07cb46d-ff55-4196-a2ea-82cd2585a607" providerId="AD" clId="Web-{8F9AA497-287E-4F8D-A40C-07843DC84FA8}" dt="2023-03-13T12:12:49.564" v="115"/>
          <ac:spMkLst>
            <pc:docMk/>
            <pc:sldMk cId="3901337100" sldId="359"/>
            <ac:spMk id="2" creationId="{CCEFA7F2-4012-EBE4-BA25-A8EAFAE9E46C}"/>
          </ac:spMkLst>
        </pc:spChg>
        <pc:spChg chg="del">
          <ac:chgData name="Nicolas Boen" userId="S::r0950886@student.thomasmore.be::c07cb46d-ff55-4196-a2ea-82cd2585a607" providerId="AD" clId="Web-{8F9AA497-287E-4F8D-A40C-07843DC84FA8}" dt="2023-03-13T12:12:44.080" v="114"/>
          <ac:spMkLst>
            <pc:docMk/>
            <pc:sldMk cId="3901337100" sldId="359"/>
            <ac:spMk id="3" creationId="{4752F4B6-22AE-17E4-7F00-13D33935AF9A}"/>
          </ac:spMkLst>
        </pc:spChg>
        <pc:picChg chg="add mod">
          <ac:chgData name="Nicolas Boen" userId="S::r0950886@student.thomasmore.be::c07cb46d-ff55-4196-a2ea-82cd2585a607" providerId="AD" clId="Web-{8F9AA497-287E-4F8D-A40C-07843DC84FA8}" dt="2023-03-13T12:13:02.424" v="119" actId="14100"/>
          <ac:picMkLst>
            <pc:docMk/>
            <pc:sldMk cId="3901337100" sldId="359"/>
            <ac:picMk id="7" creationId="{55DF7FE5-A391-94DB-7809-F20717FEEBFF}"/>
          </ac:picMkLst>
        </pc:picChg>
        <pc:picChg chg="add mod">
          <ac:chgData name="Nicolas Boen" userId="S::r0950886@student.thomasmore.be::c07cb46d-ff55-4196-a2ea-82cd2585a607" providerId="AD" clId="Web-{8F9AA497-287E-4F8D-A40C-07843DC84FA8}" dt="2023-03-13T12:13:27.519" v="122" actId="14100"/>
          <ac:picMkLst>
            <pc:docMk/>
            <pc:sldMk cId="3901337100" sldId="359"/>
            <ac:picMk id="8" creationId="{582E5A17-7060-760D-A0A8-404665F0BED6}"/>
          </ac:picMkLst>
        </pc:picChg>
      </pc:sldChg>
      <pc:sldChg chg="addSp modSp add replId">
        <pc:chgData name="Nicolas Boen" userId="S::r0950886@student.thomasmore.be::c07cb46d-ff55-4196-a2ea-82cd2585a607" providerId="AD" clId="Web-{8F9AA497-287E-4F8D-A40C-07843DC84FA8}" dt="2023-03-13T12:19:11.718" v="131" actId="1076"/>
        <pc:sldMkLst>
          <pc:docMk/>
          <pc:sldMk cId="2633848240" sldId="360"/>
        </pc:sldMkLst>
        <pc:picChg chg="add mod">
          <ac:chgData name="Nicolas Boen" userId="S::r0950886@student.thomasmore.be::c07cb46d-ff55-4196-a2ea-82cd2585a607" providerId="AD" clId="Web-{8F9AA497-287E-4F8D-A40C-07843DC84FA8}" dt="2023-03-13T12:19:08.827" v="130" actId="14100"/>
          <ac:picMkLst>
            <pc:docMk/>
            <pc:sldMk cId="2633848240" sldId="360"/>
            <ac:picMk id="2" creationId="{B589B15A-3081-F3E2-87DC-9E7E99CF4D65}"/>
          </ac:picMkLst>
        </pc:picChg>
        <pc:picChg chg="mod">
          <ac:chgData name="Nicolas Boen" userId="S::r0950886@student.thomasmore.be::c07cb46d-ff55-4196-a2ea-82cd2585a607" providerId="AD" clId="Web-{8F9AA497-287E-4F8D-A40C-07843DC84FA8}" dt="2023-03-13T12:19:11.718" v="131" actId="1076"/>
          <ac:picMkLst>
            <pc:docMk/>
            <pc:sldMk cId="2633848240" sldId="360"/>
            <ac:picMk id="8" creationId="{582E5A17-7060-760D-A0A8-404665F0BED6}"/>
          </ac:picMkLst>
        </pc:picChg>
      </pc:sldChg>
    </pc:docChg>
  </pc:docChgLst>
  <pc:docChgLst>
    <pc:chgData name="Nicolas Boen" userId="S::r0950886@student.thomasmore.be::c07cb46d-ff55-4196-a2ea-82cd2585a607" providerId="AD" clId="Web-{4616D55E-F3FA-4456-B516-1A1B7FC9A58A}"/>
    <pc:docChg chg="delSld modSld">
      <pc:chgData name="Nicolas Boen" userId="S::r0950886@student.thomasmore.be::c07cb46d-ff55-4196-a2ea-82cd2585a607" providerId="AD" clId="Web-{4616D55E-F3FA-4456-B516-1A1B7FC9A58A}" dt="2023-03-01T15:14:39.487" v="8"/>
      <pc:docMkLst>
        <pc:docMk/>
      </pc:docMkLst>
      <pc:sldChg chg="modTransition">
        <pc:chgData name="Nicolas Boen" userId="S::r0950886@student.thomasmore.be::c07cb46d-ff55-4196-a2ea-82cd2585a607" providerId="AD" clId="Web-{4616D55E-F3FA-4456-B516-1A1B7FC9A58A}" dt="2023-03-01T15:12:43.764" v="1"/>
        <pc:sldMkLst>
          <pc:docMk/>
          <pc:sldMk cId="1892750097" sldId="354"/>
        </pc:sldMkLst>
      </pc:sldChg>
      <pc:sldChg chg="modTransition delAnim">
        <pc:chgData name="Nicolas Boen" userId="S::r0950886@student.thomasmore.be::c07cb46d-ff55-4196-a2ea-82cd2585a607" providerId="AD" clId="Web-{4616D55E-F3FA-4456-B516-1A1B7FC9A58A}" dt="2023-03-01T15:14:35.940" v="7"/>
        <pc:sldMkLst>
          <pc:docMk/>
          <pc:sldMk cId="4109292542" sldId="355"/>
        </pc:sldMkLst>
      </pc:sldChg>
      <pc:sldChg chg="modTransition delAnim">
        <pc:chgData name="Nicolas Boen" userId="S::r0950886@student.thomasmore.be::c07cb46d-ff55-4196-a2ea-82cd2585a607" providerId="AD" clId="Web-{4616D55E-F3FA-4456-B516-1A1B7FC9A58A}" dt="2023-03-01T15:14:39.487" v="8"/>
        <pc:sldMkLst>
          <pc:docMk/>
          <pc:sldMk cId="4280755716" sldId="356"/>
        </pc:sldMkLst>
      </pc:sldChg>
      <pc:sldChg chg="modTransition">
        <pc:chgData name="Nicolas Boen" userId="S::r0950886@student.thomasmore.be::c07cb46d-ff55-4196-a2ea-82cd2585a607" providerId="AD" clId="Web-{4616D55E-F3FA-4456-B516-1A1B7FC9A58A}" dt="2023-03-01T15:13:47.813" v="6"/>
        <pc:sldMkLst>
          <pc:docMk/>
          <pc:sldMk cId="1772823103" sldId="357"/>
        </pc:sldMkLst>
      </pc:sldChg>
      <pc:sldChg chg="modTransition">
        <pc:chgData name="Nicolas Boen" userId="S::r0950886@student.thomasmore.be::c07cb46d-ff55-4196-a2ea-82cd2585a607" providerId="AD" clId="Web-{4616D55E-F3FA-4456-B516-1A1B7FC9A58A}" dt="2023-03-01T15:13:46.220" v="5"/>
        <pc:sldMkLst>
          <pc:docMk/>
          <pc:sldMk cId="4156767329" sldId="358"/>
        </pc:sldMkLst>
      </pc:sldChg>
      <pc:sldChg chg="modTransition">
        <pc:chgData name="Nicolas Boen" userId="S::r0950886@student.thomasmore.be::c07cb46d-ff55-4196-a2ea-82cd2585a607" providerId="AD" clId="Web-{4616D55E-F3FA-4456-B516-1A1B7FC9A58A}" dt="2023-03-01T15:13:41.126" v="2"/>
        <pc:sldMkLst>
          <pc:docMk/>
          <pc:sldMk cId="908268883" sldId="359"/>
        </pc:sldMkLst>
      </pc:sldChg>
      <pc:sldChg chg="del">
        <pc:chgData name="Nicolas Boen" userId="S::r0950886@student.thomasmore.be::c07cb46d-ff55-4196-a2ea-82cd2585a607" providerId="AD" clId="Web-{4616D55E-F3FA-4456-B516-1A1B7FC9A58A}" dt="2023-03-01T15:11:44.356" v="0"/>
        <pc:sldMkLst>
          <pc:docMk/>
          <pc:sldMk cId="3217505492" sldId="360"/>
        </pc:sldMkLst>
      </pc:sldChg>
    </pc:docChg>
  </pc:docChgLst>
  <pc:docChgLst>
    <pc:chgData name="Lennert Van Vlierden" userId="S::r0880721@student.thomasmore.be::07fd99fb-6b18-453b-80cd-b15f8c51e2ad" providerId="AD" clId="Web-{FF93BA46-6FA9-4AFD-8CB5-03C2C6A00200}"/>
    <pc:docChg chg="modSld">
      <pc:chgData name="Lennert Van Vlierden" userId="S::r0880721@student.thomasmore.be::07fd99fb-6b18-453b-80cd-b15f8c51e2ad" providerId="AD" clId="Web-{FF93BA46-6FA9-4AFD-8CB5-03C2C6A00200}" dt="2023-02-20T14:12:21.649" v="16" actId="1076"/>
      <pc:docMkLst>
        <pc:docMk/>
      </pc:docMkLst>
      <pc:sldChg chg="addSp modSp">
        <pc:chgData name="Lennert Van Vlierden" userId="S::r0880721@student.thomasmore.be::07fd99fb-6b18-453b-80cd-b15f8c51e2ad" providerId="AD" clId="Web-{FF93BA46-6FA9-4AFD-8CB5-03C2C6A00200}" dt="2023-02-20T14:10:42.052" v="14" actId="1076"/>
        <pc:sldMkLst>
          <pc:docMk/>
          <pc:sldMk cId="2849423935" sldId="352"/>
        </pc:sldMkLst>
        <pc:picChg chg="add mod">
          <ac:chgData name="Lennert Van Vlierden" userId="S::r0880721@student.thomasmore.be::07fd99fb-6b18-453b-80cd-b15f8c51e2ad" providerId="AD" clId="Web-{FF93BA46-6FA9-4AFD-8CB5-03C2C6A00200}" dt="2023-02-20T14:09:43.987" v="11" actId="1076"/>
          <ac:picMkLst>
            <pc:docMk/>
            <pc:sldMk cId="2849423935" sldId="352"/>
            <ac:picMk id="5" creationId="{7B17647A-68B1-7B86-1BBD-9BE4102CD41E}"/>
          </ac:picMkLst>
        </pc:picChg>
        <pc:picChg chg="add mod">
          <ac:chgData name="Lennert Van Vlierden" userId="S::r0880721@student.thomasmore.be::07fd99fb-6b18-453b-80cd-b15f8c51e2ad" providerId="AD" clId="Web-{FF93BA46-6FA9-4AFD-8CB5-03C2C6A00200}" dt="2023-02-20T14:10:42.052" v="14" actId="1076"/>
          <ac:picMkLst>
            <pc:docMk/>
            <pc:sldMk cId="2849423935" sldId="352"/>
            <ac:picMk id="13" creationId="{2DEB2540-C8D5-386E-EDB6-457587F7D68E}"/>
          </ac:picMkLst>
        </pc:picChg>
      </pc:sldChg>
      <pc:sldChg chg="addSp modSp">
        <pc:chgData name="Lennert Van Vlierden" userId="S::r0880721@student.thomasmore.be::07fd99fb-6b18-453b-80cd-b15f8c51e2ad" providerId="AD" clId="Web-{FF93BA46-6FA9-4AFD-8CB5-03C2C6A00200}" dt="2023-02-20T14:12:21.649" v="16" actId="1076"/>
        <pc:sldMkLst>
          <pc:docMk/>
          <pc:sldMk cId="1038850120" sldId="353"/>
        </pc:sldMkLst>
        <pc:picChg chg="add mod">
          <ac:chgData name="Lennert Van Vlierden" userId="S::r0880721@student.thomasmore.be::07fd99fb-6b18-453b-80cd-b15f8c51e2ad" providerId="AD" clId="Web-{FF93BA46-6FA9-4AFD-8CB5-03C2C6A00200}" dt="2023-02-20T14:12:21.649" v="16" actId="1076"/>
          <ac:picMkLst>
            <pc:docMk/>
            <pc:sldMk cId="1038850120" sldId="353"/>
            <ac:picMk id="4" creationId="{D0C1091B-1F2E-2783-9CF3-55042E55B356}"/>
          </ac:picMkLst>
        </pc:picChg>
      </pc:sldChg>
      <pc:sldChg chg="modSp">
        <pc:chgData name="Lennert Van Vlierden" userId="S::r0880721@student.thomasmore.be::07fd99fb-6b18-453b-80cd-b15f8c51e2ad" providerId="AD" clId="Web-{FF93BA46-6FA9-4AFD-8CB5-03C2C6A00200}" dt="2023-02-20T14:06:11.620" v="0" actId="1076"/>
        <pc:sldMkLst>
          <pc:docMk/>
          <pc:sldMk cId="1892750097" sldId="354"/>
        </pc:sldMkLst>
        <pc:spChg chg="mod">
          <ac:chgData name="Lennert Van Vlierden" userId="S::r0880721@student.thomasmore.be::07fd99fb-6b18-453b-80cd-b15f8c51e2ad" providerId="AD" clId="Web-{FF93BA46-6FA9-4AFD-8CB5-03C2C6A00200}" dt="2023-02-20T14:06:11.620" v="0" actId="1076"/>
          <ac:spMkLst>
            <pc:docMk/>
            <pc:sldMk cId="1892750097" sldId="354"/>
            <ac:spMk id="4" creationId="{26B4ECA7-839B-5D56-8C59-EFE06C645265}"/>
          </ac:spMkLst>
        </pc:spChg>
      </pc:sldChg>
    </pc:docChg>
  </pc:docChgLst>
  <pc:docChgLst>
    <pc:chgData name="Nicolas Boen" userId="S::r0950886@student.thomasmore.be::c07cb46d-ff55-4196-a2ea-82cd2585a607" providerId="AD" clId="Web-{D427624F-C206-4FB0-92BA-C74BC1564C9B}"/>
    <pc:docChg chg="addSld modSld">
      <pc:chgData name="Nicolas Boen" userId="S::r0950886@student.thomasmore.be::c07cb46d-ff55-4196-a2ea-82cd2585a607" providerId="AD" clId="Web-{D427624F-C206-4FB0-92BA-C74BC1564C9B}" dt="2023-03-01T08:26:03.762" v="101" actId="1076"/>
      <pc:docMkLst>
        <pc:docMk/>
      </pc:docMkLst>
      <pc:sldChg chg="addSp modSp new">
        <pc:chgData name="Nicolas Boen" userId="S::r0950886@student.thomasmore.be::c07cb46d-ff55-4196-a2ea-82cd2585a607" providerId="AD" clId="Web-{D427624F-C206-4FB0-92BA-C74BC1564C9B}" dt="2023-03-01T08:26:03.762" v="101" actId="1076"/>
        <pc:sldMkLst>
          <pc:docMk/>
          <pc:sldMk cId="3217505492" sldId="360"/>
        </pc:sldMkLst>
        <pc:spChg chg="mod">
          <ac:chgData name="Nicolas Boen" userId="S::r0950886@student.thomasmore.be::c07cb46d-ff55-4196-a2ea-82cd2585a607" providerId="AD" clId="Web-{D427624F-C206-4FB0-92BA-C74BC1564C9B}" dt="2023-03-01T08:23:33.741" v="43" actId="20577"/>
          <ac:spMkLst>
            <pc:docMk/>
            <pc:sldMk cId="3217505492" sldId="360"/>
            <ac:spMk id="2" creationId="{16D49FE2-FFC9-F074-7D89-E943CAFE8C89}"/>
          </ac:spMkLst>
        </pc:spChg>
        <pc:spChg chg="mod">
          <ac:chgData name="Nicolas Boen" userId="S::r0950886@student.thomasmore.be::c07cb46d-ff55-4196-a2ea-82cd2585a607" providerId="AD" clId="Web-{D427624F-C206-4FB0-92BA-C74BC1564C9B}" dt="2023-03-01T08:25:21.432" v="88" actId="20577"/>
          <ac:spMkLst>
            <pc:docMk/>
            <pc:sldMk cId="3217505492" sldId="360"/>
            <ac:spMk id="3" creationId="{5D42A29C-0613-DB8B-1401-09373A71367C}"/>
          </ac:spMkLst>
        </pc:spChg>
        <pc:spChg chg="mod">
          <ac:chgData name="Nicolas Boen" userId="S::r0950886@student.thomasmore.be::c07cb46d-ff55-4196-a2ea-82cd2585a607" providerId="AD" clId="Web-{D427624F-C206-4FB0-92BA-C74BC1564C9B}" dt="2023-03-01T08:22:27.583" v="5" actId="20577"/>
          <ac:spMkLst>
            <pc:docMk/>
            <pc:sldMk cId="3217505492" sldId="360"/>
            <ac:spMk id="4" creationId="{7DA12AC5-68D5-6CF9-0313-EB7BB114C64D}"/>
          </ac:spMkLst>
        </pc:spChg>
        <pc:spChg chg="mod">
          <ac:chgData name="Nicolas Boen" userId="S::r0950886@student.thomasmore.be::c07cb46d-ff55-4196-a2ea-82cd2585a607" providerId="AD" clId="Web-{D427624F-C206-4FB0-92BA-C74BC1564C9B}" dt="2023-03-01T08:25:30.886" v="91" actId="1076"/>
          <ac:spMkLst>
            <pc:docMk/>
            <pc:sldMk cId="3217505492" sldId="360"/>
            <ac:spMk id="5" creationId="{097A7347-70D9-12CE-A880-E0316C33A255}"/>
          </ac:spMkLst>
        </pc:spChg>
        <pc:spChg chg="mod">
          <ac:chgData name="Nicolas Boen" userId="S::r0950886@student.thomasmore.be::c07cb46d-ff55-4196-a2ea-82cd2585a607" providerId="AD" clId="Web-{D427624F-C206-4FB0-92BA-C74BC1564C9B}" dt="2023-03-01T08:25:33.573" v="92" actId="1076"/>
          <ac:spMkLst>
            <pc:docMk/>
            <pc:sldMk cId="3217505492" sldId="360"/>
            <ac:spMk id="6" creationId="{7EAD9FBC-37A3-8202-33B1-BBACC1DAC2DD}"/>
          </ac:spMkLst>
        </pc:spChg>
        <pc:spChg chg="mod">
          <ac:chgData name="Nicolas Boen" userId="S::r0950886@student.thomasmore.be::c07cb46d-ff55-4196-a2ea-82cd2585a607" providerId="AD" clId="Web-{D427624F-C206-4FB0-92BA-C74BC1564C9B}" dt="2023-03-01T08:26:03.762" v="101" actId="1076"/>
          <ac:spMkLst>
            <pc:docMk/>
            <pc:sldMk cId="3217505492" sldId="360"/>
            <ac:spMk id="7" creationId="{C050FB9D-3638-9417-164D-D438F4306CA1}"/>
          </ac:spMkLst>
        </pc:spChg>
        <pc:spChg chg="mod">
          <ac:chgData name="Nicolas Boen" userId="S::r0950886@student.thomasmore.be::c07cb46d-ff55-4196-a2ea-82cd2585a607" providerId="AD" clId="Web-{D427624F-C206-4FB0-92BA-C74BC1564C9B}" dt="2023-03-01T08:26:00.215" v="100" actId="1076"/>
          <ac:spMkLst>
            <pc:docMk/>
            <pc:sldMk cId="3217505492" sldId="360"/>
            <ac:spMk id="8" creationId="{70282A00-923A-9A23-5CC2-AEA1D67D65C3}"/>
          </ac:spMkLst>
        </pc:spChg>
        <pc:spChg chg="mod">
          <ac:chgData name="Nicolas Boen" userId="S::r0950886@student.thomasmore.be::c07cb46d-ff55-4196-a2ea-82cd2585a607" providerId="AD" clId="Web-{D427624F-C206-4FB0-92BA-C74BC1564C9B}" dt="2023-03-01T08:25:39.261" v="94" actId="1076"/>
          <ac:spMkLst>
            <pc:docMk/>
            <pc:sldMk cId="3217505492" sldId="360"/>
            <ac:spMk id="9" creationId="{EFB5E9D9-F3E4-719C-C2AA-1BA1F34E332B}"/>
          </ac:spMkLst>
        </pc:spChg>
        <pc:spChg chg="mod">
          <ac:chgData name="Nicolas Boen" userId="S::r0950886@student.thomasmore.be::c07cb46d-ff55-4196-a2ea-82cd2585a607" providerId="AD" clId="Web-{D427624F-C206-4FB0-92BA-C74BC1564C9B}" dt="2023-03-01T08:25:37.261" v="93" actId="1076"/>
          <ac:spMkLst>
            <pc:docMk/>
            <pc:sldMk cId="3217505492" sldId="360"/>
            <ac:spMk id="10" creationId="{16D43E2D-8F96-BD9F-207D-AED718D63345}"/>
          </ac:spMkLst>
        </pc:spChg>
        <pc:spChg chg="mod">
          <ac:chgData name="Nicolas Boen" userId="S::r0950886@student.thomasmore.be::c07cb46d-ff55-4196-a2ea-82cd2585a607" providerId="AD" clId="Web-{D427624F-C206-4FB0-92BA-C74BC1564C9B}" dt="2023-03-01T08:25:55.042" v="99" actId="1076"/>
          <ac:spMkLst>
            <pc:docMk/>
            <pc:sldMk cId="3217505492" sldId="360"/>
            <ac:spMk id="11" creationId="{CA352849-3872-7CD1-6779-DC49B131D3A0}"/>
          </ac:spMkLst>
        </pc:spChg>
        <pc:spChg chg="mod">
          <ac:chgData name="Nicolas Boen" userId="S::r0950886@student.thomasmore.be::c07cb46d-ff55-4196-a2ea-82cd2585a607" providerId="AD" clId="Web-{D427624F-C206-4FB0-92BA-C74BC1564C9B}" dt="2023-03-01T08:25:52.683" v="98" actId="1076"/>
          <ac:spMkLst>
            <pc:docMk/>
            <pc:sldMk cId="3217505492" sldId="360"/>
            <ac:spMk id="12" creationId="{3608A791-8CA3-4D70-DB90-58783C26695C}"/>
          </ac:spMkLst>
        </pc:spChg>
        <pc:picChg chg="add mod">
          <ac:chgData name="Nicolas Boen" userId="S::r0950886@student.thomasmore.be::c07cb46d-ff55-4196-a2ea-82cd2585a607" providerId="AD" clId="Web-{D427624F-C206-4FB0-92BA-C74BC1564C9B}" dt="2023-03-01T08:25:43.652" v="95" actId="1076"/>
          <ac:picMkLst>
            <pc:docMk/>
            <pc:sldMk cId="3217505492" sldId="360"/>
            <ac:picMk id="16" creationId="{E067C6EA-F6A8-C332-B1A7-25C45F524A0A}"/>
          </ac:picMkLst>
        </pc:picChg>
        <pc:inkChg chg="add">
          <ac:chgData name="Nicolas Boen" userId="S::r0950886@student.thomasmore.be::c07cb46d-ff55-4196-a2ea-82cd2585a607" providerId="AD" clId="Web-{D427624F-C206-4FB0-92BA-C74BC1564C9B}" dt="2023-03-01T08:24:37.728" v="70"/>
          <ac:inkMkLst>
            <pc:docMk/>
            <pc:sldMk cId="3217505492" sldId="360"/>
            <ac:inkMk id="17" creationId="{6CB2C8CB-000B-DF1C-D8D1-1D6C1D38F8B2}"/>
          </ac:inkMkLst>
        </pc:inkChg>
      </pc:sldChg>
    </pc:docChg>
  </pc:docChgLst>
  <pc:docChgLst>
    <pc:chgData name="Jorben Sterckx" userId="S::r0947807@student.thomasmore.be::1a5d12b7-c0a5-4544-b4fb-287165e58898" providerId="AD" clId="Web-{6E969A41-254E-44F1-9BD1-8BD9F7511FEB}"/>
    <pc:docChg chg="modSld">
      <pc:chgData name="Jorben Sterckx" userId="S::r0947807@student.thomasmore.be::1a5d12b7-c0a5-4544-b4fb-287165e58898" providerId="AD" clId="Web-{6E969A41-254E-44F1-9BD1-8BD9F7511FEB}" dt="2023-02-27T14:41:44.171" v="7" actId="20577"/>
      <pc:docMkLst>
        <pc:docMk/>
      </pc:docMkLst>
      <pc:sldChg chg="modSp">
        <pc:chgData name="Jorben Sterckx" userId="S::r0947807@student.thomasmore.be::1a5d12b7-c0a5-4544-b4fb-287165e58898" providerId="AD" clId="Web-{6E969A41-254E-44F1-9BD1-8BD9F7511FEB}" dt="2023-02-27T14:41:44.171" v="7" actId="20577"/>
        <pc:sldMkLst>
          <pc:docMk/>
          <pc:sldMk cId="4280755716" sldId="356"/>
        </pc:sldMkLst>
        <pc:spChg chg="mod">
          <ac:chgData name="Jorben Sterckx" userId="S::r0947807@student.thomasmore.be::1a5d12b7-c0a5-4544-b4fb-287165e58898" providerId="AD" clId="Web-{6E969A41-254E-44F1-9BD1-8BD9F7511FEB}" dt="2023-02-27T14:41:44.171" v="7" actId="20577"/>
          <ac:spMkLst>
            <pc:docMk/>
            <pc:sldMk cId="4280755716" sldId="356"/>
            <ac:spMk id="18" creationId="{66F14C44-BFD5-5FD1-B0C2-39323D08F652}"/>
          </ac:spMkLst>
        </pc:spChg>
      </pc:sldChg>
      <pc:sldChg chg="modSp">
        <pc:chgData name="Jorben Sterckx" userId="S::r0947807@student.thomasmore.be::1a5d12b7-c0a5-4544-b4fb-287165e58898" providerId="AD" clId="Web-{6E969A41-254E-44F1-9BD1-8BD9F7511FEB}" dt="2023-02-27T14:41:32.390" v="4" actId="20577"/>
        <pc:sldMkLst>
          <pc:docMk/>
          <pc:sldMk cId="4156767329" sldId="358"/>
        </pc:sldMkLst>
        <pc:spChg chg="mod">
          <ac:chgData name="Jorben Sterckx" userId="S::r0947807@student.thomasmore.be::1a5d12b7-c0a5-4544-b4fb-287165e58898" providerId="AD" clId="Web-{6E969A41-254E-44F1-9BD1-8BD9F7511FEB}" dt="2023-02-27T14:41:32.390" v="4" actId="20577"/>
          <ac:spMkLst>
            <pc:docMk/>
            <pc:sldMk cId="4156767329" sldId="358"/>
            <ac:spMk id="10" creationId="{4BEAD682-0536-6BA4-6A1A-A2B3C5DEA8F7}"/>
          </ac:spMkLst>
        </pc:spChg>
      </pc:sldChg>
    </pc:docChg>
  </pc:docChgLst>
  <pc:docChgLst>
    <pc:chgData name="Lennert Van Vlierden" userId="S::r0880721@student.thomasmore.be::07fd99fb-6b18-453b-80cd-b15f8c51e2ad" providerId="AD" clId="Web-{B8AA0700-B141-4649-99E6-B2EB91DDF984}"/>
    <pc:docChg chg="modSld">
      <pc:chgData name="Lennert Van Vlierden" userId="S::r0880721@student.thomasmore.be::07fd99fb-6b18-453b-80cd-b15f8c51e2ad" providerId="AD" clId="Web-{B8AA0700-B141-4649-99E6-B2EB91DDF984}" dt="2023-03-01T12:30:53.575" v="131" actId="20577"/>
      <pc:docMkLst>
        <pc:docMk/>
      </pc:docMkLst>
      <pc:sldChg chg="modSp">
        <pc:chgData name="Lennert Van Vlierden" userId="S::r0880721@student.thomasmore.be::07fd99fb-6b18-453b-80cd-b15f8c51e2ad" providerId="AD" clId="Web-{B8AA0700-B141-4649-99E6-B2EB91DDF984}" dt="2023-03-01T12:21:19.790" v="61" actId="20577"/>
        <pc:sldMkLst>
          <pc:docMk/>
          <pc:sldMk cId="1038850120" sldId="353"/>
        </pc:sldMkLst>
        <pc:spChg chg="mod">
          <ac:chgData name="Lennert Van Vlierden" userId="S::r0880721@student.thomasmore.be::07fd99fb-6b18-453b-80cd-b15f8c51e2ad" providerId="AD" clId="Web-{B8AA0700-B141-4649-99E6-B2EB91DDF984}" dt="2023-03-01T12:21:19.790" v="61" actId="20577"/>
          <ac:spMkLst>
            <pc:docMk/>
            <pc:sldMk cId="1038850120" sldId="353"/>
            <ac:spMk id="2" creationId="{07F4080D-0A2A-2C60-77FB-9DA5C87F1DF1}"/>
          </ac:spMkLst>
        </pc:spChg>
      </pc:sldChg>
      <pc:sldChg chg="modSp">
        <pc:chgData name="Lennert Van Vlierden" userId="S::r0880721@student.thomasmore.be::07fd99fb-6b18-453b-80cd-b15f8c51e2ad" providerId="AD" clId="Web-{B8AA0700-B141-4649-99E6-B2EB91DDF984}" dt="2023-03-01T12:30:53.575" v="131" actId="20577"/>
        <pc:sldMkLst>
          <pc:docMk/>
          <pc:sldMk cId="4109292542" sldId="355"/>
        </pc:sldMkLst>
        <pc:spChg chg="mod">
          <ac:chgData name="Lennert Van Vlierden" userId="S::r0880721@student.thomasmore.be::07fd99fb-6b18-453b-80cd-b15f8c51e2ad" providerId="AD" clId="Web-{B8AA0700-B141-4649-99E6-B2EB91DDF984}" dt="2023-03-01T12:30:53.575" v="131" actId="20577"/>
          <ac:spMkLst>
            <pc:docMk/>
            <pc:sldMk cId="4109292542" sldId="355"/>
            <ac:spMk id="19" creationId="{4FCE9315-A534-3C80-624A-CF8F0B6C5BEC}"/>
          </ac:spMkLst>
        </pc:spChg>
      </pc:sldChg>
    </pc:docChg>
  </pc:docChgLst>
  <pc:docChgLst>
    <pc:chgData name="Jorben Sterckx" userId="S::r0947807@student.thomasmore.be::1a5d12b7-c0a5-4544-b4fb-287165e58898" providerId="AD" clId="Web-{3B07148C-3357-47BA-A777-30128414563D}"/>
    <pc:docChg chg="modSld">
      <pc:chgData name="Jorben Sterckx" userId="S::r0947807@student.thomasmore.be::1a5d12b7-c0a5-4544-b4fb-287165e58898" providerId="AD" clId="Web-{3B07148C-3357-47BA-A777-30128414563D}" dt="2023-02-21T20:43:52.716" v="14" actId="14100"/>
      <pc:docMkLst>
        <pc:docMk/>
      </pc:docMkLst>
      <pc:sldChg chg="modSp">
        <pc:chgData name="Jorben Sterckx" userId="S::r0947807@student.thomasmore.be::1a5d12b7-c0a5-4544-b4fb-287165e58898" providerId="AD" clId="Web-{3B07148C-3357-47BA-A777-30128414563D}" dt="2023-02-21T20:43:16.121" v="8" actId="20577"/>
        <pc:sldMkLst>
          <pc:docMk/>
          <pc:sldMk cId="2733307557" sldId="351"/>
        </pc:sldMkLst>
        <pc:spChg chg="mod">
          <ac:chgData name="Jorben Sterckx" userId="S::r0947807@student.thomasmore.be::1a5d12b7-c0a5-4544-b4fb-287165e58898" providerId="AD" clId="Web-{3B07148C-3357-47BA-A777-30128414563D}" dt="2023-02-21T20:42:48.573" v="4" actId="1076"/>
          <ac:spMkLst>
            <pc:docMk/>
            <pc:sldMk cId="2733307557" sldId="351"/>
            <ac:spMk id="3" creationId="{625B86AC-5F85-6804-089E-926850BBFB69}"/>
          </ac:spMkLst>
        </pc:spChg>
        <pc:spChg chg="mod">
          <ac:chgData name="Jorben Sterckx" userId="S::r0947807@student.thomasmore.be::1a5d12b7-c0a5-4544-b4fb-287165e58898" providerId="AD" clId="Web-{3B07148C-3357-47BA-A777-30128414563D}" dt="2023-02-21T20:42:48.589" v="5" actId="1076"/>
          <ac:spMkLst>
            <pc:docMk/>
            <pc:sldMk cId="2733307557" sldId="351"/>
            <ac:spMk id="4" creationId="{FC54A255-C205-ACD6-F938-0F8779F46113}"/>
          </ac:spMkLst>
        </pc:spChg>
        <pc:spChg chg="mod">
          <ac:chgData name="Jorben Sterckx" userId="S::r0947807@student.thomasmore.be::1a5d12b7-c0a5-4544-b4fb-287165e58898" providerId="AD" clId="Web-{3B07148C-3357-47BA-A777-30128414563D}" dt="2023-02-21T20:42:38.370" v="2" actId="1076"/>
          <ac:spMkLst>
            <pc:docMk/>
            <pc:sldMk cId="2733307557" sldId="351"/>
            <ac:spMk id="5" creationId="{AC971EE9-02D4-0B05-15F7-5893C016153F}"/>
          </ac:spMkLst>
        </pc:spChg>
        <pc:spChg chg="mod">
          <ac:chgData name="Jorben Sterckx" userId="S::r0947807@student.thomasmore.be::1a5d12b7-c0a5-4544-b4fb-287165e58898" providerId="AD" clId="Web-{3B07148C-3357-47BA-A777-30128414563D}" dt="2023-02-21T20:42:38.370" v="3" actId="1076"/>
          <ac:spMkLst>
            <pc:docMk/>
            <pc:sldMk cId="2733307557" sldId="351"/>
            <ac:spMk id="6" creationId="{4A9B6A9C-6FD9-AF6F-8F13-D4F422F844F7}"/>
          </ac:spMkLst>
        </pc:spChg>
        <pc:spChg chg="mod">
          <ac:chgData name="Jorben Sterckx" userId="S::r0947807@student.thomasmore.be::1a5d12b7-c0a5-4544-b4fb-287165e58898" providerId="AD" clId="Web-{3B07148C-3357-47BA-A777-30128414563D}" dt="2023-02-21T20:42:20.635" v="0" actId="1076"/>
          <ac:spMkLst>
            <pc:docMk/>
            <pc:sldMk cId="2733307557" sldId="351"/>
            <ac:spMk id="7" creationId="{2D4860D4-529E-A73F-F997-9DE32DC1D038}"/>
          </ac:spMkLst>
        </pc:spChg>
        <pc:spChg chg="mod">
          <ac:chgData name="Jorben Sterckx" userId="S::r0947807@student.thomasmore.be::1a5d12b7-c0a5-4544-b4fb-287165e58898" providerId="AD" clId="Web-{3B07148C-3357-47BA-A777-30128414563D}" dt="2023-02-21T20:42:20.651" v="1" actId="1076"/>
          <ac:spMkLst>
            <pc:docMk/>
            <pc:sldMk cId="2733307557" sldId="351"/>
            <ac:spMk id="8" creationId="{2E3839D7-D2D5-17B5-5DF1-CB9435E47681}"/>
          </ac:spMkLst>
        </pc:spChg>
        <pc:spChg chg="mod">
          <ac:chgData name="Jorben Sterckx" userId="S::r0947807@student.thomasmore.be::1a5d12b7-c0a5-4544-b4fb-287165e58898" providerId="AD" clId="Web-{3B07148C-3357-47BA-A777-30128414563D}" dt="2023-02-21T20:43:16.121" v="8" actId="20577"/>
          <ac:spMkLst>
            <pc:docMk/>
            <pc:sldMk cId="2733307557" sldId="351"/>
            <ac:spMk id="9" creationId="{4E6B16D9-E279-4FB8-4F55-7DB254DD47C6}"/>
          </ac:spMkLst>
        </pc:spChg>
        <pc:spChg chg="mod">
          <ac:chgData name="Jorben Sterckx" userId="S::r0947807@student.thomasmore.be::1a5d12b7-c0a5-4544-b4fb-287165e58898" providerId="AD" clId="Web-{3B07148C-3357-47BA-A777-30128414563D}" dt="2023-02-21T20:43:13.215" v="7" actId="1076"/>
          <ac:spMkLst>
            <pc:docMk/>
            <pc:sldMk cId="2733307557" sldId="351"/>
            <ac:spMk id="14" creationId="{5D2C664C-714B-2165-1E0B-52F2842EB33B}"/>
          </ac:spMkLst>
        </pc:spChg>
      </pc:sldChg>
      <pc:sldChg chg="modSp">
        <pc:chgData name="Jorben Sterckx" userId="S::r0947807@student.thomasmore.be::1a5d12b7-c0a5-4544-b4fb-287165e58898" providerId="AD" clId="Web-{3B07148C-3357-47BA-A777-30128414563D}" dt="2023-02-21T20:43:52.716" v="14" actId="14100"/>
        <pc:sldMkLst>
          <pc:docMk/>
          <pc:sldMk cId="2849423935" sldId="352"/>
        </pc:sldMkLst>
        <pc:picChg chg="mod">
          <ac:chgData name="Jorben Sterckx" userId="S::r0947807@student.thomasmore.be::1a5d12b7-c0a5-4544-b4fb-287165e58898" providerId="AD" clId="Web-{3B07148C-3357-47BA-A777-30128414563D}" dt="2023-02-21T20:43:52.716" v="14" actId="14100"/>
          <ac:picMkLst>
            <pc:docMk/>
            <pc:sldMk cId="2849423935" sldId="352"/>
            <ac:picMk id="5" creationId="{7B17647A-68B1-7B86-1BBD-9BE4102CD41E}"/>
          </ac:picMkLst>
        </pc:picChg>
        <pc:picChg chg="mod">
          <ac:chgData name="Jorben Sterckx" userId="S::r0947807@student.thomasmore.be::1a5d12b7-c0a5-4544-b4fb-287165e58898" providerId="AD" clId="Web-{3B07148C-3357-47BA-A777-30128414563D}" dt="2023-02-21T20:43:29.372" v="10" actId="1076"/>
          <ac:picMkLst>
            <pc:docMk/>
            <pc:sldMk cId="2849423935" sldId="352"/>
            <ac:picMk id="12" creationId="{15B120ED-E5B6-4822-5F9E-4D9B3085B3F4}"/>
          </ac:picMkLst>
        </pc:picChg>
        <pc:picChg chg="mod">
          <ac:chgData name="Jorben Sterckx" userId="S::r0947807@student.thomasmore.be::1a5d12b7-c0a5-4544-b4fb-287165e58898" providerId="AD" clId="Web-{3B07148C-3357-47BA-A777-30128414563D}" dt="2023-02-21T20:43:27.340" v="9" actId="1076"/>
          <ac:picMkLst>
            <pc:docMk/>
            <pc:sldMk cId="2849423935" sldId="352"/>
            <ac:picMk id="16" creationId="{A2D0F075-D1BE-0833-6589-6027B8B2BD1A}"/>
          </ac:picMkLst>
        </pc:picChg>
      </pc:sldChg>
    </pc:docChg>
  </pc:docChgLst>
  <pc:docChgLst>
    <pc:chgData name="Mathieu Dochez" userId="S::r0893166@student.thomasmore.be::7b2cf07e-ec09-4ce7-991a-b16919c7d342" providerId="AD" clId="Web-{A55A7A85-F76B-35C3-3088-F093F398E5A1}"/>
    <pc:docChg chg="modSld">
      <pc:chgData name="Mathieu Dochez" userId="S::r0893166@student.thomasmore.be::7b2cf07e-ec09-4ce7-991a-b16919c7d342" providerId="AD" clId="Web-{A55A7A85-F76B-35C3-3088-F093F398E5A1}" dt="2023-02-20T12:50:46.332" v="40" actId="1076"/>
      <pc:docMkLst>
        <pc:docMk/>
      </pc:docMkLst>
      <pc:sldChg chg="addSp modSp">
        <pc:chgData name="Mathieu Dochez" userId="S::r0893166@student.thomasmore.be::7b2cf07e-ec09-4ce7-991a-b16919c7d342" providerId="AD" clId="Web-{A55A7A85-F76B-35C3-3088-F093F398E5A1}" dt="2023-02-20T12:33:16.933" v="38" actId="1076"/>
        <pc:sldMkLst>
          <pc:docMk/>
          <pc:sldMk cId="2733307557" sldId="351"/>
        </pc:sldMkLst>
        <pc:spChg chg="add mod">
          <ac:chgData name="Mathieu Dochez" userId="S::r0893166@student.thomasmore.be::7b2cf07e-ec09-4ce7-991a-b16919c7d342" providerId="AD" clId="Web-{A55A7A85-F76B-35C3-3088-F093F398E5A1}" dt="2023-02-20T12:33:16.933" v="38" actId="1076"/>
          <ac:spMkLst>
            <pc:docMk/>
            <pc:sldMk cId="2733307557" sldId="351"/>
            <ac:spMk id="9" creationId="{4E6B16D9-E279-4FB8-4F55-7DB254DD47C6}"/>
          </ac:spMkLst>
        </pc:spChg>
      </pc:sldChg>
      <pc:sldChg chg="modSp">
        <pc:chgData name="Mathieu Dochez" userId="S::r0893166@student.thomasmore.be::7b2cf07e-ec09-4ce7-991a-b16919c7d342" providerId="AD" clId="Web-{A55A7A85-F76B-35C3-3088-F093F398E5A1}" dt="2023-02-20T12:50:46.332" v="40" actId="1076"/>
        <pc:sldMkLst>
          <pc:docMk/>
          <pc:sldMk cId="1892750097" sldId="354"/>
        </pc:sldMkLst>
        <pc:spChg chg="mod">
          <ac:chgData name="Mathieu Dochez" userId="S::r0893166@student.thomasmore.be::7b2cf07e-ec09-4ce7-991a-b16919c7d342" providerId="AD" clId="Web-{A55A7A85-F76B-35C3-3088-F093F398E5A1}" dt="2023-02-20T12:50:46.332" v="40" actId="1076"/>
          <ac:spMkLst>
            <pc:docMk/>
            <pc:sldMk cId="1892750097" sldId="354"/>
            <ac:spMk id="18" creationId="{202050BE-8A51-67E5-B013-EE71E15BA15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6D13E5-4CEC-3A4A-8E5D-AFCEE7512EE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01T09:22:24.2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8893 8042 16383 0 0,'5'0'0'0'0,"5"0"0"0"0,6 0 0 0 0,5 0 0 0 0,-2-5 0 0 0,1-1 0 0 0,1 1 0 0 0,-3-4 0 0 0,0 0 0 0 0,2 1 0 0 0,1-2 0 0 0,-3-4 0 0 0,-4-4 0 0 0,0-3 0 0 0,-2-3 0 0 0,0 3 0 0 0,-1 0 0 0 0,-2 0 0 0 0,-3-2 0 0 0,-3 0 0 0 0,3-2 0 0 0,1 0 0 0 0,-2-1 0 0 0,-1 0 0 0 0,-1-1 0 0 0,-2 1 0 0 0,0-1 0 0 0,-1 1 0 0 0,0-4 0 0 0,0-3 0 0 0,-5 2 0 0 0,-6 0 0 0 0,-5 6 0 0 0,-4 7 0 0 0,0 3 0 0 0,0 3 0 0 0,-1-1 0 0 0,-2-2 0 0 0,-1 1 0 0 0,-1-1 0 0 0,0 2 0 0 0,-2-2 0 0 0,1 2 0 0 0,0-1 0 0 0,-1 2 0 0 0,5-2 0 0 0,6-3 0 0 0,2 2 0 0 0,-2 3 0 0 0,-3 4 0 0 0,-2-2 0 0 0,-2 2 0 0 0,3-3 0 0 0,0 1 0 0 0,0 1 0 0 0,-11 3 0 0 0,-4 3 0 0 0,-1 1 0 0 0,1 1 0 0 0,3 1 0 0 0,2 1 0 0 0,1-1 0 0 0,2 1 0 0 0,0-1 0 0 0,1 0 0 0 0,1 0 0 0 0,-1 0 0 0 0,0 0 0 0 0,0 0 0 0 0,9 0 0 0 0,8 5 0 0 0,9 1 0 0 0,9-1 0 0 0,8 0 0 0 0,5-2 0 0 0,3-1 0 0 0,3 4 0 0 0,0 0 0 0 0,-5 4 0 0 0,-1 0 0 0 0,-5 3 0 0 0,0 0 0 0 0,-4 1 0 0 0,-4 3 0 0 0,2-1 0 0 0,-2 0 0 0 0,-2 3 0 0 0,-3 3 0 0 0,-1 1 0 0 0,-2 1 0 0 0,-1-7 0 0 0,0-11 0 0 0,0-12 0 0 0,-1-8 0 0 0,1-7 0 0 0,0-4 0 0 0,-1-3 0 0 0,1 0 0 0 0,0 0 0 0 0,0 0 0 0 0,0 0 0 0 0,0 1 0 0 0,0 1 0 0 0,0-1 0 0 0,0 1 0 0 0,0 0 0 0 0,0 0 0 0 0,0 0 0 0 0,0 0 0 0 0,0 0 0 0 0,-4 4 0 0 0,-2 11 0 0 0,0 11 0 0 0,2 10 0 0 0,-4 4 0 0 0,-4-1 0 0 0,-1 2 0 0 0,3 3 0 0 0,-3-2 0 0 0,-2-3 0 0 0,1 0 0 0 0,-2-2 0 0 0,2 2 0 0 0,3 3 0 0 0,0-2 0 0 0,-4 2 0 0 0,-3-2 0 0 0,2-3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 noProof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3EAB90C-7E45-4F1A-8C50-2263DDFC2337}" type="datetime1">
              <a:rPr lang="nl-NL" noProof="0" smtClean="0"/>
              <a:t>13-3-2023</a:t>
            </a:fld>
            <a:endParaRPr lang="nl-NL" noProof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nl-NL" noProof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nl-NL" noProof="0"/>
              <a:t>Klik om de tekststijlen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 noProof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9C7E07-3C67-C64C-8DA0-0404F6303970}" type="slidenum">
              <a:rPr lang="nl-NL" noProof="0" smtClean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59524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Vrije v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nl-NL" noProof="0"/>
            </a:p>
          </p:txBody>
        </p:sp>
        <p:sp>
          <p:nvSpPr>
            <p:cNvPr id="11" name="Vrije v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nl-NL" noProof="0"/>
            </a:p>
          </p:txBody>
        </p:sp>
        <p:sp>
          <p:nvSpPr>
            <p:cNvPr id="12" name="Vrije v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nl-NL" noProof="0"/>
            </a:p>
          </p:txBody>
        </p:sp>
      </p:grpSp>
      <p:sp>
        <p:nvSpPr>
          <p:cNvPr id="18" name="Tijdelijke aanduiding voor tekst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k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e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Vrije v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nl-NL" noProof="0"/>
            </a:p>
          </p:txBody>
        </p:sp>
        <p:sp>
          <p:nvSpPr>
            <p:cNvPr id="21" name="Vrije v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nl-NL" noProof="0"/>
            </a:p>
          </p:txBody>
        </p:sp>
        <p:sp>
          <p:nvSpPr>
            <p:cNvPr id="22" name="Vrije v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nl-NL" noProof="0"/>
            </a:p>
          </p:txBody>
        </p:sp>
      </p:grpSp>
      <p:sp>
        <p:nvSpPr>
          <p:cNvPr id="32" name="Titel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</a:p>
        </p:txBody>
      </p: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ijdelijke aanduiding voor tekst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25" name="Tijdelijke aanduiding voor tekst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27" name="Tijdelijke aanduiding voor inhoud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28" name="Tijdelijke aanduiding voor inhoud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BE2F07DF-D7A1-4F0F-B509-328DB1B50DF4}" type="datetime4">
              <a:rPr lang="nl-NL" noProof="0" smtClean="0">
                <a:latin typeface="+mn-lt"/>
              </a:rPr>
              <a:t>13 maart 2023</a:t>
            </a:fld>
            <a:endParaRPr lang="nl-NL" noProof="0">
              <a:latin typeface="+mn-lt"/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nl-NL" noProof="0"/>
              <a:t>Project PS</a:t>
            </a:r>
            <a:endParaRPr lang="nl-NL" b="0" noProof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e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Vrije v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nl-NL" noProof="0"/>
            </a:p>
          </p:txBody>
        </p:sp>
        <p:sp>
          <p:nvSpPr>
            <p:cNvPr id="39" name="Vrije v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nl-NL" noProof="0"/>
            </a:p>
          </p:txBody>
        </p:sp>
        <p:sp>
          <p:nvSpPr>
            <p:cNvPr id="40" name="Vrije v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nl-NL" noProof="0"/>
            </a:p>
          </p:txBody>
        </p:sp>
      </p:grpSp>
      <p:sp>
        <p:nvSpPr>
          <p:cNvPr id="32" name="Titel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</a:p>
        </p:txBody>
      </p: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ijdelijke aanduiding voor tekst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nl-NL" noProof="0"/>
              <a:t>Klikken om de tekststijl van het model te bewerken</a:t>
            </a:r>
          </a:p>
        </p:txBody>
      </p:sp>
      <p:sp>
        <p:nvSpPr>
          <p:cNvPr id="27" name="Tijdelijke aanduiding voor inhoud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20" name="Tijdelijke aanduiding voor tekst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nl-NL" noProof="0"/>
              <a:t>Klikken om de tekststijl van het model te bewerken</a:t>
            </a:r>
          </a:p>
        </p:txBody>
      </p:sp>
      <p:sp>
        <p:nvSpPr>
          <p:cNvPr id="21" name="Tijdelijke aanduiding voor inhoud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22" name="Tijdelijke aanduiding voor tekst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nl-NL" noProof="0"/>
              <a:t>Klikken om de tekststijl van het model te bewerken</a:t>
            </a:r>
          </a:p>
        </p:txBody>
      </p:sp>
      <p:sp>
        <p:nvSpPr>
          <p:cNvPr id="24" name="Tijdelijke aanduiding voor inhoud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EBE83C0D-309E-4ED7-AD5F-9AE25BCFE80E}" type="datetime4">
              <a:rPr lang="nl-NL" noProof="0" smtClean="0">
                <a:latin typeface="+mn-lt"/>
              </a:rPr>
              <a:t>13 maart 2023</a:t>
            </a:fld>
            <a:endParaRPr lang="nl-NL" noProof="0">
              <a:latin typeface="+mn-lt"/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nl-NL" noProof="0"/>
              <a:t>Project PS</a:t>
            </a:r>
            <a:endParaRPr lang="nl-NL" b="0" noProof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envatting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el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</a:p>
        </p:txBody>
      </p: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Vrije v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nl-NL" noProof="0"/>
            </a:p>
          </p:txBody>
        </p:sp>
        <p:sp>
          <p:nvSpPr>
            <p:cNvPr id="17" name="Vrije v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nl-NL" noProof="0"/>
            </a:p>
          </p:txBody>
        </p:sp>
        <p:sp>
          <p:nvSpPr>
            <p:cNvPr id="18" name="Vrije v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nl-NL" noProof="0"/>
            </a:p>
          </p:txBody>
        </p:sp>
      </p:grp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21" name="Tijdelijke aanduiding voor tekst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22" name="Tijdelijke aanduiding voor tekst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23" name="Tijdelijke aanduiding voor tekst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24" name="Tijdelijke aanduiding voor tekst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25" name="Tijdelijke aanduiding voor tekst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26" name="Tijdelijke aanduiding voor tekst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27" name="Tijdelijke aanduiding voor tekst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/>
          <a:p>
            <a:pPr rtl="0"/>
            <a:fld id="{DE990505-0711-4909-98C0-AB8757F86383}" type="datetime4">
              <a:rPr lang="nl-NL" noProof="0" smtClean="0">
                <a:latin typeface="+mn-lt"/>
              </a:rPr>
              <a:t>13 maart 2023</a:t>
            </a:fld>
            <a:endParaRPr lang="nl-NL" noProof="0">
              <a:latin typeface="+mn-lt"/>
            </a:endParaRP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/>
          <a:p>
            <a:pPr rtl="0"/>
            <a:r>
              <a:rPr lang="nl-NL" noProof="0"/>
              <a:t>Project PS</a:t>
            </a:r>
            <a:endParaRPr lang="nl-NL" b="0" noProof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dank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tekst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7" name="Subtitel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 rtlCol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nl-NL" noProof="0"/>
              <a:t>Klikken om de ondertitelstijl van het model te bewerken</a:t>
            </a:r>
          </a:p>
        </p:txBody>
      </p:sp>
      <p:sp>
        <p:nvSpPr>
          <p:cNvPr id="26" name="Titel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jdelijke aanduiding voor afbeelding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</a:p>
        </p:txBody>
      </p:sp>
      <p:grpSp>
        <p:nvGrpSpPr>
          <p:cNvPr id="30" name="Groe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Vrije v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nl-NL" noProof="0"/>
            </a:p>
          </p:txBody>
        </p:sp>
        <p:sp>
          <p:nvSpPr>
            <p:cNvPr id="32" name="Vrije v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nl-NL" noProof="0"/>
            </a:p>
          </p:txBody>
        </p:sp>
        <p:sp>
          <p:nvSpPr>
            <p:cNvPr id="33" name="Vrije v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nl-NL" noProof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e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Vorm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nl-NL" noProof="0"/>
            </a:p>
          </p:txBody>
        </p:sp>
        <p:sp>
          <p:nvSpPr>
            <p:cNvPr id="8" name="Vrije v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nl-NL" noProof="0"/>
            </a:p>
          </p:txBody>
        </p:sp>
        <p:sp>
          <p:nvSpPr>
            <p:cNvPr id="9" name="Vrije v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nl-NL" noProof="0"/>
            </a:p>
          </p:txBody>
        </p:sp>
        <p:sp>
          <p:nvSpPr>
            <p:cNvPr id="10" name="Vrije v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nl-NL" noProof="0"/>
            </a:p>
          </p:txBody>
        </p:sp>
        <p:sp>
          <p:nvSpPr>
            <p:cNvPr id="11" name="Vrije v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nl-NL" noProof="0"/>
            </a:p>
          </p:txBody>
        </p:sp>
      </p:grpSp>
      <p:sp>
        <p:nvSpPr>
          <p:cNvPr id="12" name="Titel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ijdelijke aanduiding voor tekst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5" name="Tijdelijke aanduiding voor tekst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ijdelijke aanduiding voor tekst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8" name="Tijdelijke aanduiding voor tekst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ijdelijke aanduiding voor tekst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22" name="Tijdelijke aanduiding voor tekst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ijdelijke aanduiding voor tekst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25" name="Tijdelijke aanduiding voor tekst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ijdelijke aanduiding voor tekst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28" name="Tijdelijke aanduiding voor tekst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/>
          <a:lstStyle/>
          <a:p>
            <a:pPr rtl="0"/>
            <a:fld id="{D1AB7706-F582-466A-8826-DECE054A338E}" type="datetime4">
              <a:rPr lang="nl-NL" noProof="0" smtClean="0">
                <a:latin typeface="+mn-lt"/>
              </a:rPr>
              <a:t>13 maart 2023</a:t>
            </a:fld>
            <a:endParaRPr lang="nl-NL" noProof="0">
              <a:latin typeface="+mn-lt"/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 rtlCol="0"/>
          <a:lstStyle/>
          <a:p>
            <a:pPr rtl="0"/>
            <a:r>
              <a:rPr lang="nl-NL" noProof="0"/>
              <a:t>Project PS</a:t>
            </a:r>
            <a:endParaRPr lang="nl-NL" b="0" noProof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lei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e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Vrije v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nl-NL" noProof="0"/>
            </a:p>
          </p:txBody>
        </p:sp>
        <p:sp>
          <p:nvSpPr>
            <p:cNvPr id="16" name="Vrije v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nl-NL" noProof="0"/>
            </a:p>
          </p:txBody>
        </p:sp>
        <p:sp>
          <p:nvSpPr>
            <p:cNvPr id="19" name="Vrije v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nl-NL" noProof="0"/>
            </a:p>
          </p:txBody>
        </p:sp>
      </p:grp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ijdelijke aanduiding voor tekst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30E7BD49-6E00-4E6B-B6A0-7C9F51561702}" type="datetime4">
              <a:rPr lang="nl-NL" noProof="0" smtClean="0">
                <a:latin typeface="+mn-lt"/>
              </a:rPr>
              <a:t>13 maart 2023</a:t>
            </a:fld>
            <a:endParaRPr lang="nl-NL" noProof="0">
              <a:latin typeface="+mn-lt"/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nl-NL" noProof="0"/>
              <a:t>Project PS</a:t>
            </a:r>
            <a:endParaRPr lang="nl-NL" b="0" noProof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uz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jdelijke aanduiding voor afbeelding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</a:p>
        </p:txBody>
      </p: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e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Vrije v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nl-NL" noProof="0"/>
            </a:p>
          </p:txBody>
        </p:sp>
        <p:sp>
          <p:nvSpPr>
            <p:cNvPr id="24" name="Vrije v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nl-NL" noProof="0"/>
            </a:p>
          </p:txBody>
        </p:sp>
        <p:sp>
          <p:nvSpPr>
            <p:cNvPr id="25" name="Vrije v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nl-NL" noProof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grafiek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nl-NL" noProof="0"/>
              <a:t>Klik op het pictogram als u een grafiek wilt toevoegen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/>
              <a:t>Klik om te bewerken 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fld id="{1F20A403-E0A1-4FB1-ACCC-0B45D421B060}" type="datetime4">
              <a:rPr lang="nl-NL" noProof="0" smtClean="0">
                <a:latin typeface="+mn-lt"/>
              </a:rPr>
              <a:t>13 maart 2023</a:t>
            </a:fld>
            <a:endParaRPr lang="nl-NL" noProof="0">
              <a:latin typeface="+mn-lt"/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nl-NL" noProof="0"/>
              <a:t>Project PS</a:t>
            </a:r>
            <a:endParaRPr lang="nl-NL" b="0" noProof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nl-NL" noProof="0" smtClean="0"/>
              <a:pPr rtl="0"/>
              <a:t>‹#›</a:t>
            </a:fld>
            <a:endParaRPr lang="nl-NL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/>
              <a:t>Klik om te bewerken </a:t>
            </a:r>
          </a:p>
        </p:txBody>
      </p:sp>
      <p:sp>
        <p:nvSpPr>
          <p:cNvPr id="9" name="Tijdelijke aanduiding voor tabel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 rtlCol="0"/>
          <a:lstStyle/>
          <a:p>
            <a:pPr rtl="0"/>
            <a:r>
              <a:rPr lang="nl-NL" noProof="0"/>
              <a:t>Klik op het pictogram als u een tabel wilt toevoegen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fld id="{9E4412A0-8F28-4CDF-8D82-FDD909532C1E}" type="datetime4">
              <a:rPr lang="nl-NL" noProof="0" smtClean="0">
                <a:latin typeface="+mn-lt"/>
              </a:rPr>
              <a:t>13 maart 2023</a:t>
            </a:fld>
            <a:endParaRPr lang="nl-NL" noProof="0">
              <a:latin typeface="+mn-lt"/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nl-NL" noProof="0"/>
              <a:t>Project PS</a:t>
            </a:r>
            <a:endParaRPr lang="nl-NL" b="0" noProof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nl-NL" noProof="0" smtClean="0"/>
              <a:pPr rtl="0"/>
              <a:t>‹#›</a:t>
            </a:fld>
            <a:endParaRPr lang="nl-NL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a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nl-NL" noProof="0"/>
              <a:t>Klik om stijl te bewerken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nl-NL" sz="20000" b="1" noProof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Vorm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nl-NL" noProof="0"/>
            </a:p>
          </p:txBody>
        </p:sp>
        <p:sp>
          <p:nvSpPr>
            <p:cNvPr id="20" name="Vrije v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nl-NL" noProof="0"/>
            </a:p>
          </p:txBody>
        </p:sp>
        <p:sp>
          <p:nvSpPr>
            <p:cNvPr id="21" name="Vrije v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nl-NL" noProof="0"/>
            </a:p>
          </p:txBody>
        </p:sp>
        <p:sp>
          <p:nvSpPr>
            <p:cNvPr id="22" name="Vrije v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nl-NL" noProof="0"/>
            </a:p>
          </p:txBody>
        </p:sp>
        <p:sp>
          <p:nvSpPr>
            <p:cNvPr id="23" name="Vrije v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nl-NL" noProof="0"/>
            </a:p>
          </p:txBody>
        </p:sp>
      </p:grpSp>
      <p:grpSp>
        <p:nvGrpSpPr>
          <p:cNvPr id="24" name="Groe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Vrije v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nl-NL" noProof="0"/>
            </a:p>
          </p:txBody>
        </p:sp>
        <p:sp>
          <p:nvSpPr>
            <p:cNvPr id="26" name="Vrije v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nl-NL" noProof="0"/>
            </a:p>
          </p:txBody>
        </p:sp>
        <p:sp>
          <p:nvSpPr>
            <p:cNvPr id="27" name="Vrije v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nl-NL" noProof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e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Vrije v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nl-NL" noProof="0"/>
            </a:p>
          </p:txBody>
        </p:sp>
        <p:sp>
          <p:nvSpPr>
            <p:cNvPr id="27" name="Vrije v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nl-NL" noProof="0"/>
            </a:p>
          </p:txBody>
        </p:sp>
        <p:sp>
          <p:nvSpPr>
            <p:cNvPr id="36" name="Vrije v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nl-NL" noProof="0"/>
            </a:p>
          </p:txBody>
        </p:sp>
      </p:grpSp>
      <p:sp>
        <p:nvSpPr>
          <p:cNvPr id="38" name="Tijdelijke aanduiding voor afbeelding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</a:p>
        </p:txBody>
      </p:sp>
      <p:sp>
        <p:nvSpPr>
          <p:cNvPr id="61" name="Titel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/>
              <a:t>Klik om stijl te bewerken</a:t>
            </a:r>
          </a:p>
        </p:txBody>
      </p:sp>
      <p:cxnSp>
        <p:nvCxnSpPr>
          <p:cNvPr id="62" name="Rechte verbindingslijn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ijdelijke aanduiding voor afbeelding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</a:p>
        </p:txBody>
      </p:sp>
      <p:sp>
        <p:nvSpPr>
          <p:cNvPr id="72" name="Tijdelijke aanduiding voor tekst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73" name="Tijdelijke aanduiding voor tekst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74" name="Tijdelijke aanduiding voor tekst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75" name="Tijdelijke aanduiding voor tekst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76" name="Tijdelijke aanduiding voor tekst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77" name="Tijdelijke aanduiding voor tekst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78" name="Tijdelijke aanduiding voor tekst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79" name="Tijdelijke aanduiding voor tekst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grpSp>
        <p:nvGrpSpPr>
          <p:cNvPr id="23" name="Groe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Vorm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nl-NL" noProof="0"/>
            </a:p>
          </p:txBody>
        </p:sp>
        <p:sp>
          <p:nvSpPr>
            <p:cNvPr id="29" name="Vrije v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nl-NL" noProof="0"/>
            </a:p>
          </p:txBody>
        </p:sp>
        <p:sp>
          <p:nvSpPr>
            <p:cNvPr id="30" name="Vrije v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nl-NL" noProof="0"/>
            </a:p>
          </p:txBody>
        </p:sp>
        <p:sp>
          <p:nvSpPr>
            <p:cNvPr id="31" name="Vrije v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nl-NL" noProof="0"/>
            </a:p>
          </p:txBody>
        </p:sp>
        <p:sp>
          <p:nvSpPr>
            <p:cNvPr id="32" name="Vrije v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nl-NL" noProof="0"/>
            </a:p>
          </p:txBody>
        </p:sp>
      </p:grpSp>
      <p:sp>
        <p:nvSpPr>
          <p:cNvPr id="66" name="Tijdelijke aanduiding voor afbeelding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</a:p>
        </p:txBody>
      </p:sp>
      <p:sp>
        <p:nvSpPr>
          <p:cNvPr id="69" name="Tijdelijke aanduiding voor afbeelding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nl-NL" noProof="0"/>
              <a:t>Klik op het pictogram als u een afbeelding wilt toevoegen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 rtlCol="0"/>
          <a:lstStyle/>
          <a:p>
            <a:pPr rtl="0"/>
            <a:fld id="{A614F10A-C2D6-48EE-83D8-9868ADEEF369}" type="datetime4">
              <a:rPr lang="nl-NL" noProof="0" smtClean="0">
                <a:latin typeface="+mn-lt"/>
              </a:rPr>
              <a:t>13 maart 2023</a:t>
            </a:fld>
            <a:endParaRPr lang="nl-NL" noProof="0">
              <a:latin typeface="+mn-lt"/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nl-NL" noProof="0"/>
              <a:t>Project PS</a:t>
            </a:r>
            <a:endParaRPr lang="nl-NL" b="0" noProof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jdlijn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el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/>
              <a:t>Klik om te bewerken </a:t>
            </a:r>
          </a:p>
        </p:txBody>
      </p:sp>
      <p:sp>
        <p:nvSpPr>
          <p:cNvPr id="96" name="Tijdelijke aanduiding voor tekst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nl-NL" noProof="0"/>
              <a:t>Klik om te bewerken </a:t>
            </a:r>
          </a:p>
        </p:txBody>
      </p:sp>
      <p:sp>
        <p:nvSpPr>
          <p:cNvPr id="97" name="Tijdelijke aanduiding voor tekst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nl-NL" noProof="0"/>
              <a:t>Klik om te bewerken </a:t>
            </a:r>
          </a:p>
        </p:txBody>
      </p:sp>
      <p:sp>
        <p:nvSpPr>
          <p:cNvPr id="102" name="Tijdelijke aanduiding voor tekst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nl-NL" noProof="0"/>
              <a:t>Klik om te bewerken </a:t>
            </a:r>
          </a:p>
        </p:txBody>
      </p:sp>
      <p:sp>
        <p:nvSpPr>
          <p:cNvPr id="103" name="Tijdelijke aanduiding voor tekst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nl-NL" noProof="0"/>
              <a:t>Klik om te bewerken </a:t>
            </a:r>
          </a:p>
        </p:txBody>
      </p:sp>
      <p:sp>
        <p:nvSpPr>
          <p:cNvPr id="106" name="Tijdelijke aanduiding voor tekst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nl-NL" noProof="0"/>
              <a:t>Klik om te bewerken </a:t>
            </a:r>
          </a:p>
        </p:txBody>
      </p:sp>
      <p:sp>
        <p:nvSpPr>
          <p:cNvPr id="107" name="Tijdelijke aanduiding voor tekst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nl-NL" noProof="0"/>
              <a:t>Klik om te bewerken </a:t>
            </a:r>
          </a:p>
        </p:txBody>
      </p:sp>
      <p:sp>
        <p:nvSpPr>
          <p:cNvPr id="108" name="Tijdelijke aanduiding voor tekst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nl-NL" noProof="0"/>
              <a:t>Klik om te bewerken </a:t>
            </a:r>
          </a:p>
        </p:txBody>
      </p:sp>
      <p:sp>
        <p:nvSpPr>
          <p:cNvPr id="109" name="Tijdelijke aanduiding voor tekst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nl-NL" noProof="0"/>
              <a:t>Klik om te bewerken </a:t>
            </a:r>
          </a:p>
        </p:txBody>
      </p: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hthoek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/>
          </a:p>
        </p:txBody>
      </p:sp>
      <p:sp>
        <p:nvSpPr>
          <p:cNvPr id="47" name="Rechthoek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/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/>
          </a:p>
        </p:txBody>
      </p:sp>
      <p:sp>
        <p:nvSpPr>
          <p:cNvPr id="29" name="Rechthoek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 rtlCol="0"/>
          <a:lstStyle/>
          <a:p>
            <a:pPr rtl="0"/>
            <a:fld id="{C93AC0DF-6D4C-4C3E-8C8A-684DBF43D24A}" type="datetime4">
              <a:rPr lang="nl-NL" noProof="0" smtClean="0">
                <a:latin typeface="+mn-lt"/>
              </a:rPr>
              <a:t>13 maart 2023</a:t>
            </a:fld>
            <a:endParaRPr lang="nl-NL" noProof="0">
              <a:latin typeface="+mn-lt"/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/>
          <a:p>
            <a:pPr rtl="0"/>
            <a:r>
              <a:rPr lang="nl-NL" noProof="0"/>
              <a:t>Project PS</a:t>
            </a:r>
            <a:endParaRPr lang="nl-NL" b="0" noProof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nl-NL" noProof="0" smtClean="0"/>
              <a:pPr rtl="0"/>
              <a:t>‹#›</a:t>
            </a:fld>
            <a:endParaRPr lang="nl-NL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nl-NL" noProof="0"/>
              <a:t>Klik om de tekststijlen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12" name="Tijdelijke aanduiding voor titel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0" name="Tijdelijke aanduiding voor datum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B92C848E-06CC-479C-ABEE-E6856DB42BAF}" type="datetime4">
              <a:rPr lang="nl-NL" noProof="0" smtClean="0">
                <a:latin typeface="+mn-lt"/>
              </a:rPr>
              <a:t>13 maart 2023</a:t>
            </a:fld>
            <a:endParaRPr lang="nl-NL" noProof="0">
              <a:latin typeface="+mn-lt"/>
            </a:endParaRPr>
          </a:p>
        </p:txBody>
      </p:sp>
      <p:sp>
        <p:nvSpPr>
          <p:cNvPr id="31" name="Tijdelijke aanduiding voor voettekst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noProof="0"/>
              <a:t>Project PS</a:t>
            </a:r>
            <a:endParaRPr lang="nl-NL" b="0" noProof="0"/>
          </a:p>
        </p:txBody>
      </p:sp>
      <p:sp>
        <p:nvSpPr>
          <p:cNvPr id="32" name="Tijdelijke aanduiding voor dianumm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nl-NL" noProof="0" smtClean="0"/>
              <a:pPr rtl="0"/>
              <a:t>‹#›</a:t>
            </a:fld>
            <a:endParaRPr lang="nl-NL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sketchfab.com/3d-models/knex-moto-triciclo-0a70ea6f27614f619597d651b4e53d88" TargetMode="External"/><Relationship Id="rId5" Type="http://schemas.openxmlformats.org/officeDocument/2006/relationships/image" Target="../media/image10.png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nker.com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&#160;https:/codestarter.nl/projects/2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youtube.com/watch?v=EGp20lVwUa8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</p:spPr>
        <p:txBody>
          <a:bodyPr rtlCol="0"/>
          <a:lstStyle/>
          <a:p>
            <a:pPr rtl="0"/>
            <a:r>
              <a:rPr lang="nl-NL"/>
              <a:t>Project PS 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21844"/>
            <a:ext cx="5491570" cy="953337"/>
          </a:xfr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nl-NL">
                <a:latin typeface="+mj-lt"/>
              </a:rPr>
              <a:t>Nicolas Boen</a:t>
            </a:r>
          </a:p>
          <a:p>
            <a:r>
              <a:rPr lang="nl-NL">
                <a:latin typeface="+mj-lt"/>
              </a:rPr>
              <a:t>Lennert Van Vlierden</a:t>
            </a:r>
          </a:p>
          <a:p>
            <a:r>
              <a:rPr lang="nl-NL" err="1">
                <a:latin typeface="+mj-lt"/>
              </a:rPr>
              <a:t>Jorben</a:t>
            </a:r>
            <a:r>
              <a:rPr lang="nl-NL">
                <a:latin typeface="+mj-lt"/>
              </a:rPr>
              <a:t> Sterckx</a:t>
            </a:r>
          </a:p>
          <a:p>
            <a:r>
              <a:rPr lang="nl-NL">
                <a:latin typeface="Franklin Gothic Demi"/>
              </a:rPr>
              <a:t>Mathieu Dochez</a:t>
            </a:r>
          </a:p>
          <a:p>
            <a:pPr rtl="0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bstract picture of the brain made up of patterns">
            <a:extLst>
              <a:ext uri="{FF2B5EF4-FFF2-40B4-BE49-F238E27FC236}">
                <a16:creationId xmlns:a16="http://schemas.microsoft.com/office/drawing/2014/main" id="{8030356B-7403-46F7-960F-A3E8A8D066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49" r="13967" b="-7"/>
          <a:stretch/>
        </p:blipFill>
        <p:spPr>
          <a:xfrm>
            <a:off x="6096000" y="-22543"/>
            <a:ext cx="6096000" cy="6903086"/>
          </a:xfrm>
          <a:prstGeom prst="rect">
            <a:avLst/>
          </a:prstGeom>
          <a:noFill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ECF8428-5A82-76A1-1763-E99A5046F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l-NL" sz="2800"/>
              <a:t>Plus Thema</a:t>
            </a:r>
            <a:endParaRPr lang="nl-NL">
              <a:ea typeface="+mj-ea"/>
              <a:cs typeface="+mj-cs"/>
            </a:endParaRPr>
          </a:p>
        </p:txBody>
      </p:sp>
      <p:sp>
        <p:nvSpPr>
          <p:cNvPr id="10" name="Tekstvak 1">
            <a:extLst>
              <a:ext uri="{FF2B5EF4-FFF2-40B4-BE49-F238E27FC236}">
                <a16:creationId xmlns:a16="http://schemas.microsoft.com/office/drawing/2014/main" id="{C893D527-FA40-D786-223B-81793B9FAF5B}"/>
              </a:ext>
            </a:extLst>
          </p:cNvPr>
          <p:cNvSpPr txBox="1"/>
          <p:nvPr/>
        </p:nvSpPr>
        <p:spPr>
          <a:xfrm>
            <a:off x="952499" y="2289363"/>
            <a:ext cx="4572001" cy="2795232"/>
          </a:xfrm>
          <a:prstGeom prst="rect">
            <a:avLst/>
          </a:prstGeom>
        </p:spPr>
        <p:txBody>
          <a:bodyPr rot="0" spcFirstLastPara="0" vert="horz" lIns="0" tIns="0" rIns="0" bIns="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defPPr rtl="0"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0"/>
              </a:spcBef>
            </a:pPr>
            <a:r>
              <a:rPr lang="nl-NL"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AR (</a:t>
            </a:r>
            <a:r>
              <a:rPr lang="nl-NL" sz="1600" b="0" i="0" kern="120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Augmented</a:t>
            </a:r>
            <a:r>
              <a:rPr lang="nl-NL"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600" b="0" i="0" kern="120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reality</a:t>
            </a:r>
            <a:r>
              <a:rPr lang="nl-NL"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pPr marL="285750" indent="-285750">
              <a:spcBef>
                <a:spcPts val="1000"/>
              </a:spcBef>
              <a:buFont typeface="Calibri"/>
              <a:buChar char="-"/>
            </a:pPr>
            <a:r>
              <a:rPr lang="nl-NL" sz="1600">
                <a:solidFill>
                  <a:schemeClr val="tx2"/>
                </a:solidFill>
              </a:rPr>
              <a:t>Speurtocht</a:t>
            </a:r>
          </a:p>
          <a:p>
            <a:pPr marL="285750" indent="-285750">
              <a:spcBef>
                <a:spcPts val="1000"/>
              </a:spcBef>
              <a:buFont typeface="Calibri"/>
              <a:buChar char="-"/>
            </a:pPr>
            <a:r>
              <a:rPr lang="nl-NL" sz="1600">
                <a:solidFill>
                  <a:schemeClr val="tx2"/>
                </a:solidFill>
              </a:rPr>
              <a:t>Woordjes leren</a:t>
            </a:r>
          </a:p>
          <a:p>
            <a:pPr marL="285750" indent="-285750">
              <a:spcBef>
                <a:spcPts val="1000"/>
              </a:spcBef>
              <a:buFont typeface="Calibri"/>
              <a:buChar char="-"/>
            </a:pPr>
            <a:endParaRPr lang="nl-NL" sz="1600">
              <a:solidFill>
                <a:schemeClr val="tx2"/>
              </a:solidFill>
            </a:endParaRPr>
          </a:p>
          <a:p>
            <a:pPr>
              <a:spcBef>
                <a:spcPts val="1000"/>
              </a:spcBef>
            </a:pPr>
            <a:r>
              <a:rPr lang="nl-NL" sz="1600">
                <a:solidFill>
                  <a:schemeClr val="tx2"/>
                </a:solidFill>
              </a:rPr>
              <a:t>Oplevering:</a:t>
            </a:r>
          </a:p>
          <a:p>
            <a:pPr marL="285750" indent="-285750">
              <a:spcBef>
                <a:spcPts val="1000"/>
              </a:spcBef>
              <a:buFont typeface="Calibri"/>
              <a:buChar char="-"/>
            </a:pPr>
            <a:r>
              <a:rPr lang="nl-NL" sz="1600">
                <a:solidFill>
                  <a:schemeClr val="tx2"/>
                </a:solidFill>
              </a:rPr>
              <a:t>QR-codes of andere vormen</a:t>
            </a:r>
          </a:p>
          <a:p>
            <a:pPr>
              <a:spcBef>
                <a:spcPts val="1000"/>
              </a:spcBef>
            </a:pPr>
            <a:endParaRPr lang="nl-NL" sz="1600">
              <a:solidFill>
                <a:schemeClr val="tx2"/>
              </a:solidFill>
            </a:endParaRPr>
          </a:p>
          <a:p>
            <a:pPr>
              <a:spcBef>
                <a:spcPts val="1000"/>
              </a:spcBef>
            </a:pPr>
            <a:endParaRPr lang="nl-NL" sz="1600">
              <a:solidFill>
                <a:schemeClr val="tx2"/>
              </a:solidFill>
            </a:endParaRPr>
          </a:p>
          <a:p>
            <a:pPr>
              <a:spcBef>
                <a:spcPts val="1000"/>
              </a:spcBef>
            </a:pPr>
            <a:endParaRPr lang="nl-NL" sz="1600">
              <a:solidFill>
                <a:schemeClr val="tx2"/>
              </a:solidFill>
            </a:endParaRPr>
          </a:p>
          <a:p>
            <a:pPr>
              <a:spcBef>
                <a:spcPts val="1000"/>
              </a:spcBef>
            </a:pPr>
            <a:endParaRPr lang="nl-NL" sz="1600">
              <a:solidFill>
                <a:schemeClr val="tx2"/>
              </a:solidFill>
            </a:endParaRP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DEBF19D7-55CE-8DFA-FCC8-2BACAFF6DE07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BE2F07DF-D7A1-4F0F-B509-328DB1B50DF4}" type="datetime4">
              <a:rPr lang="nl-NL" smtClean="0"/>
              <a:pPr>
                <a:spcAft>
                  <a:spcPts val="600"/>
                </a:spcAft>
              </a:pPr>
              <a:t>13 maart 2023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35D4C2AE-C204-83F6-5610-F1C1292B8A9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nl-NL"/>
              <a:t>Project PS</a:t>
            </a:r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79A5019F-24A0-CB2D-061D-794DE1E9BF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nl-NL" smtClean="0"/>
              <a:pPr>
                <a:spcAft>
                  <a:spcPts val="600"/>
                </a:spcAft>
              </a:pPr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282310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79CCCE-4DAE-779C-F0C3-9AE3F4B70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Teamvoorstelling 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25B86AC-5F85-6804-089E-926850BBF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4605" y="2157281"/>
            <a:ext cx="3036477" cy="404216"/>
          </a:xfrm>
        </p:spPr>
        <p:txBody>
          <a:bodyPr/>
          <a:lstStyle/>
          <a:p>
            <a:r>
              <a:rPr lang="nl-BE"/>
              <a:t>Nicolas Boen 1ITF1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C54A255-C205-ACD6-F938-0F8779F461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4605" y="2589734"/>
            <a:ext cx="2751282" cy="1942138"/>
          </a:xfrm>
        </p:spPr>
        <p:txBody>
          <a:bodyPr/>
          <a:lstStyle/>
          <a:p>
            <a:r>
              <a:rPr lang="nl-BE"/>
              <a:t>Student Thomas More Geel</a:t>
            </a:r>
          </a:p>
          <a:p>
            <a:r>
              <a:rPr lang="nl-BE"/>
              <a:t>18 jaar </a:t>
            </a:r>
          </a:p>
          <a:p>
            <a:r>
              <a:rPr lang="nl-BE"/>
              <a:t>Kennis van Toegepaste informatica (programmeren, SQL, C#, Python, JAVA, Webdesign)</a:t>
            </a:r>
          </a:p>
          <a:p>
            <a:pPr marL="0" indent="0">
              <a:buNone/>
            </a:pP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C971EE9-02D4-0B05-15F7-5893C016153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4176" y="2163243"/>
            <a:ext cx="3036477" cy="404216"/>
          </a:xfrm>
        </p:spPr>
        <p:txBody>
          <a:bodyPr/>
          <a:lstStyle/>
          <a:p>
            <a:r>
              <a:rPr lang="nl-BE"/>
              <a:t>Lennert Van Vlierden 1ITF4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A9B6A9C-6FD9-AF6F-8F13-D4F422F844F7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4058" y="2627496"/>
            <a:ext cx="3050628" cy="1104879"/>
          </a:xfrm>
        </p:spPr>
        <p:txBody>
          <a:bodyPr/>
          <a:lstStyle/>
          <a:p>
            <a:r>
              <a:rPr lang="nl-BE"/>
              <a:t>19 jaar</a:t>
            </a:r>
          </a:p>
          <a:p>
            <a:r>
              <a:rPr lang="nl-BE"/>
              <a:t>TSO Biotechniek</a:t>
            </a:r>
          </a:p>
          <a:p>
            <a:r>
              <a:rPr lang="nl-BE"/>
              <a:t>Team </a:t>
            </a:r>
            <a:r>
              <a:rPr lang="nl-BE" err="1"/>
              <a:t>player</a:t>
            </a:r>
          </a:p>
          <a:p>
            <a:endParaRPr lang="nl-BE"/>
          </a:p>
          <a:p>
            <a:endParaRPr lang="nl-BE"/>
          </a:p>
          <a:p>
            <a:endParaRPr lang="nl-BE"/>
          </a:p>
          <a:p>
            <a:endParaRPr lang="nl-BE"/>
          </a:p>
          <a:p>
            <a:endParaRPr lang="nl-BE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2D4860D4-529E-A73F-F997-9DE32DC1D038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215015" y="2191818"/>
            <a:ext cx="3036477" cy="280391"/>
          </a:xfrm>
        </p:spPr>
        <p:txBody>
          <a:bodyPr/>
          <a:lstStyle/>
          <a:p>
            <a:r>
              <a:rPr lang="nl-BE"/>
              <a:t>Jorben Sterckx 1ITF1</a:t>
            </a:r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2E3839D7-D2D5-17B5-5DF1-CB9435E4768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215015" y="2664481"/>
            <a:ext cx="3036477" cy="1067250"/>
          </a:xfrm>
        </p:spPr>
        <p:txBody>
          <a:bodyPr/>
          <a:lstStyle/>
          <a:p>
            <a:r>
              <a:rPr lang="nl-BE"/>
              <a:t>18 jaar</a:t>
            </a:r>
          </a:p>
          <a:p>
            <a:r>
              <a:rPr lang="nl-BE"/>
              <a:t>TSO Elektriciteit-Elektronica</a:t>
            </a:r>
          </a:p>
          <a:p>
            <a:endParaRPr lang="nl-BE"/>
          </a:p>
          <a:p>
            <a:endParaRPr lang="nl-BE"/>
          </a:p>
          <a:p>
            <a:endParaRPr lang="nl-BE"/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8C06AB51-12E8-6F25-FC6E-6252E3602D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rtl="0"/>
            <a:r>
              <a:rPr lang="nl-NL" noProof="0"/>
              <a:t>Project PS</a:t>
            </a:r>
            <a:endParaRPr lang="nl-NL" b="0" noProof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DF5CBC66-0408-A660-2C50-32838109D2F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nl-NL" noProof="0" smtClean="0"/>
              <a:pPr rtl="0"/>
              <a:t>2</a:t>
            </a:fld>
            <a:endParaRPr lang="nl-NL" noProof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4E6B16D9-E279-4FB8-4F55-7DB254DD47C6}"/>
              </a:ext>
            </a:extLst>
          </p:cNvPr>
          <p:cNvSpPr txBox="1"/>
          <p:nvPr/>
        </p:nvSpPr>
        <p:spPr>
          <a:xfrm>
            <a:off x="4534488" y="424497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tx2"/>
                </a:solidFill>
                <a:latin typeface="Arial"/>
                <a:cs typeface="Arial"/>
              </a:rPr>
              <a:t>Mathieu Dochez</a:t>
            </a:r>
            <a:endParaRPr lang="nl-BE" b="1" err="1">
              <a:solidFill>
                <a:schemeClr val="tx2"/>
              </a:solidFill>
              <a:latin typeface="Franklin Gothic Book"/>
              <a:cs typeface="Arial"/>
            </a:endParaRPr>
          </a:p>
        </p:txBody>
      </p:sp>
      <p:sp>
        <p:nvSpPr>
          <p:cNvPr id="14" name="Tijdelijke aanduiding voor inhoud 5">
            <a:extLst>
              <a:ext uri="{FF2B5EF4-FFF2-40B4-BE49-F238E27FC236}">
                <a16:creationId xmlns:a16="http://schemas.microsoft.com/office/drawing/2014/main" id="{5D2C664C-714B-2165-1E0B-52F2842EB33B}"/>
              </a:ext>
            </a:extLst>
          </p:cNvPr>
          <p:cNvSpPr txBox="1">
            <a:spLocks/>
          </p:cNvSpPr>
          <p:nvPr/>
        </p:nvSpPr>
        <p:spPr>
          <a:xfrm>
            <a:off x="4572854" y="4765694"/>
            <a:ext cx="3041221" cy="112369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itchFamily="2" charset="2"/>
              <a:buChar char="§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/>
              <a:t>19 jaar</a:t>
            </a:r>
          </a:p>
          <a:p>
            <a:r>
              <a:rPr lang="nl-BE"/>
              <a:t>Sociaal </a:t>
            </a:r>
          </a:p>
          <a:p>
            <a:r>
              <a:rPr lang="nl-BE"/>
              <a:t>ASO Talen Wetenschappen</a:t>
            </a:r>
          </a:p>
          <a:p>
            <a:endParaRPr lang="nl-BE"/>
          </a:p>
        </p:txBody>
      </p:sp>
      <p:pic>
        <p:nvPicPr>
          <p:cNvPr id="12" name="Afbeelding 12">
            <a:extLst>
              <a:ext uri="{FF2B5EF4-FFF2-40B4-BE49-F238E27FC236}">
                <a16:creationId xmlns:a16="http://schemas.microsoft.com/office/drawing/2014/main" id="{45BB84C2-68F2-5C32-EAB8-C22C62315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166" y="3978901"/>
            <a:ext cx="2028825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075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DBE6BB-41FB-103C-41C8-D71F7001D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Opdrachtgever 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3AFB80B-FD69-F03F-F300-2FC6A03AE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/>
              <a:t>3 kleuteronderwijs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/>
              <a:t>6 lager onderwijs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99521FA-ADB8-2B74-F0FB-3BD33A065C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BE"/>
              <a:t>Lagere school       “De Toverboom”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6E0BCB3E-7F06-807E-7154-FE3C19EF5E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2345" y="2208581"/>
            <a:ext cx="2128157" cy="205837"/>
          </a:xfrm>
        </p:spPr>
        <p:txBody>
          <a:bodyPr/>
          <a:lstStyle/>
          <a:p>
            <a:r>
              <a:rPr lang="nl-BE"/>
              <a:t>Talentenwerking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15A66DAA-8314-2F2D-6EBF-2D3DC4D487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6027" y="4984499"/>
            <a:ext cx="2571750" cy="1719284"/>
          </a:xfrm>
        </p:spPr>
        <p:txBody>
          <a:bodyPr vert="horz" lIns="0" tIns="0" rIns="0" bIns="0" rtlCol="0" anchor="t">
            <a:noAutofit/>
          </a:bodyPr>
          <a:lstStyle/>
          <a:p>
            <a:pPr marL="285750" indent="-285750">
              <a:buChar char="•"/>
            </a:pPr>
            <a:r>
              <a:rPr lang="nl-BE" err="1"/>
              <a:t>Beebot</a:t>
            </a:r>
            <a:r>
              <a:rPr lang="nl-BE"/>
              <a:t>, Jacky de muis, </a:t>
            </a:r>
            <a:r>
              <a:rPr lang="nl-BE" err="1"/>
              <a:t>Osmo</a:t>
            </a:r>
            <a:r>
              <a:rPr lang="nl-BE"/>
              <a:t> </a:t>
            </a:r>
            <a:r>
              <a:rPr lang="nl-BE" err="1"/>
              <a:t>Coding</a:t>
            </a:r>
          </a:p>
          <a:p>
            <a:pPr marL="285750" indent="-285750">
              <a:buChar char="•"/>
            </a:pPr>
            <a:r>
              <a:rPr lang="nl-BE"/>
              <a:t>Computers:</a:t>
            </a:r>
            <a:br>
              <a:rPr lang="nl-BE"/>
            </a:br>
            <a:r>
              <a:rPr lang="nl-BE" err="1"/>
              <a:t>ondergebouw</a:t>
            </a:r>
            <a:r>
              <a:rPr lang="nl-BE"/>
              <a:t> -&gt; 4 per klas</a:t>
            </a:r>
            <a:br>
              <a:rPr lang="nl-BE"/>
            </a:br>
            <a:r>
              <a:rPr lang="nl-BE" err="1"/>
              <a:t>bovengebouw</a:t>
            </a:r>
            <a:r>
              <a:rPr lang="nl-BE"/>
              <a:t> -&gt; 6 computers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FD162F7-EC09-EC50-FB52-84AD0FBFD8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63325" y="4526064"/>
            <a:ext cx="2133600" cy="205837"/>
          </a:xfrm>
        </p:spPr>
        <p:txBody>
          <a:bodyPr/>
          <a:lstStyle/>
          <a:p>
            <a:r>
              <a:rPr lang="nl-BE"/>
              <a:t>Technologieën </a:t>
            </a:r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93AA5CE-5CA7-318C-BCAE-113614425AC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79061" y="4475178"/>
            <a:ext cx="2128157" cy="205837"/>
          </a:xfrm>
        </p:spPr>
        <p:txBody>
          <a:bodyPr/>
          <a:lstStyle/>
          <a:p>
            <a:r>
              <a:rPr lang="nl-BE"/>
              <a:t>Vraag?</a:t>
            </a:r>
          </a:p>
        </p:txBody>
      </p:sp>
      <p:sp>
        <p:nvSpPr>
          <p:cNvPr id="14" name="Tijdelijke aanduiding voor voettekst 13">
            <a:extLst>
              <a:ext uri="{FF2B5EF4-FFF2-40B4-BE49-F238E27FC236}">
                <a16:creationId xmlns:a16="http://schemas.microsoft.com/office/drawing/2014/main" id="{E764A817-C607-282A-F99F-B4CFD5AEFCA7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1494790" y="6452120"/>
            <a:ext cx="1497330" cy="247651"/>
          </a:xfrm>
        </p:spPr>
        <p:txBody>
          <a:bodyPr/>
          <a:lstStyle/>
          <a:p>
            <a:pPr rtl="0"/>
            <a:r>
              <a:rPr lang="nl-NL" noProof="0"/>
              <a:t>Project PS</a:t>
            </a:r>
            <a:endParaRPr lang="nl-NL" b="0" noProof="0"/>
          </a:p>
        </p:txBody>
      </p:sp>
      <p:sp>
        <p:nvSpPr>
          <p:cNvPr id="15" name="Tijdelijke aanduiding voor dianummer 14">
            <a:extLst>
              <a:ext uri="{FF2B5EF4-FFF2-40B4-BE49-F238E27FC236}">
                <a16:creationId xmlns:a16="http://schemas.microsoft.com/office/drawing/2014/main" id="{9181C294-17F1-1411-E5FC-0FE12818C10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971550" y="6452119"/>
            <a:ext cx="523240" cy="247651"/>
          </a:xfrm>
        </p:spPr>
        <p:txBody>
          <a:bodyPr/>
          <a:lstStyle/>
          <a:p>
            <a:pPr rtl="0"/>
            <a:fld id="{294A09A9-5501-47C1-A89A-A340965A2BE2}" type="slidenum">
              <a:rPr lang="nl-NL" noProof="0" smtClean="0"/>
              <a:pPr rtl="0"/>
              <a:t>3</a:t>
            </a:fld>
            <a:endParaRPr lang="nl-NL" noProof="0"/>
          </a:p>
        </p:txBody>
      </p:sp>
      <p:sp>
        <p:nvSpPr>
          <p:cNvPr id="18" name="Tijdelijke aanduiding voor tekst 2">
            <a:extLst>
              <a:ext uri="{FF2B5EF4-FFF2-40B4-BE49-F238E27FC236}">
                <a16:creationId xmlns:a16="http://schemas.microsoft.com/office/drawing/2014/main" id="{E1F8A7D3-ED20-CD5F-9C46-AA2A2B02E5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770" y="2680210"/>
            <a:ext cx="2128837" cy="3698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/>
              <a:t>hoekencarrousel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/>
              <a:t>Talentenkast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/>
              <a:t>Plan je dag</a:t>
            </a:r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5DE66A4D-3AA4-6458-2DFA-4B57B3F165EA}"/>
              </a:ext>
            </a:extLst>
          </p:cNvPr>
          <p:cNvSpPr txBox="1">
            <a:spLocks/>
          </p:cNvSpPr>
          <p:nvPr/>
        </p:nvSpPr>
        <p:spPr>
          <a:xfrm>
            <a:off x="6379061" y="4930139"/>
            <a:ext cx="3695712" cy="3693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/>
              <a:t>Creatieve programma’s</a:t>
            </a:r>
            <a:br>
              <a:rPr lang="nl-BE"/>
            </a:br>
            <a:r>
              <a:rPr lang="nl-BE"/>
              <a:t>om vaardigheden te oefenen</a:t>
            </a:r>
            <a:br>
              <a:rPr lang="nl-BE"/>
            </a:br>
            <a:r>
              <a:rPr lang="nl-BE"/>
              <a:t>aanreiken en toelichten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/>
              <a:t>Uitwerken van leerlijn in</a:t>
            </a:r>
            <a:br>
              <a:rPr lang="nl-BE"/>
            </a:br>
            <a:r>
              <a:rPr lang="nl-BE"/>
              <a:t>programmeren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C00A9DF7-A984-E787-E058-5216DBDC909F}"/>
              </a:ext>
            </a:extLst>
          </p:cNvPr>
          <p:cNvSpPr txBox="1">
            <a:spLocks/>
          </p:cNvSpPr>
          <p:nvPr/>
        </p:nvSpPr>
        <p:spPr>
          <a:xfrm>
            <a:off x="9319841" y="4930815"/>
            <a:ext cx="2133600" cy="3693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/>
              <a:t>Creatieve programma’s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err="1"/>
              <a:t>Computational</a:t>
            </a:r>
            <a:r>
              <a:rPr lang="nl-BE"/>
              <a:t> thinking </a:t>
            </a:r>
          </a:p>
        </p:txBody>
      </p:sp>
      <p:pic>
        <p:nvPicPr>
          <p:cNvPr id="12" name="Afbeelding 12" descr="Afbeelding met tekst, elektronica, scherm, computer&#10;&#10;Automatisch gegenereerde beschrijving">
            <a:extLst>
              <a:ext uri="{FF2B5EF4-FFF2-40B4-BE49-F238E27FC236}">
                <a16:creationId xmlns:a16="http://schemas.microsoft.com/office/drawing/2014/main" id="{15B120ED-E5B6-4822-5F9E-4D9B3085B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822" y="5466642"/>
            <a:ext cx="1110346" cy="1057333"/>
          </a:xfrm>
          <a:prstGeom prst="rect">
            <a:avLst/>
          </a:prstGeom>
        </p:spPr>
      </p:pic>
      <p:pic>
        <p:nvPicPr>
          <p:cNvPr id="13" name="Afbeelding 15">
            <a:extLst>
              <a:ext uri="{FF2B5EF4-FFF2-40B4-BE49-F238E27FC236}">
                <a16:creationId xmlns:a16="http://schemas.microsoft.com/office/drawing/2014/main" id="{2DEB2540-C8D5-386E-EDB6-457587F7D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012" y="10062"/>
            <a:ext cx="2743200" cy="2810905"/>
          </a:xfrm>
          <a:prstGeom prst="rect">
            <a:avLst/>
          </a:prstGeom>
        </p:spPr>
      </p:pic>
      <p:pic>
        <p:nvPicPr>
          <p:cNvPr id="16" name="Afbeelding 16" descr="Afbeelding met tekst, monitor, elektronica, scherm&#10;&#10;Automatisch gegenereerde beschrijving">
            <a:extLst>
              <a:ext uri="{FF2B5EF4-FFF2-40B4-BE49-F238E27FC236}">
                <a16:creationId xmlns:a16="http://schemas.microsoft.com/office/drawing/2014/main" id="{A2D0F075-D1BE-0833-6589-6027B8B2B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018" y="5513613"/>
            <a:ext cx="991590" cy="1011383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5F7087E1-6745-D95B-94DB-9A0F4A05A6A2}"/>
              </a:ext>
            </a:extLst>
          </p:cNvPr>
          <p:cNvSpPr txBox="1"/>
          <p:nvPr/>
        </p:nvSpPr>
        <p:spPr>
          <a:xfrm>
            <a:off x="3864768" y="4926806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nl-BE" sz="1400" err="1">
                <a:solidFill>
                  <a:schemeClr val="bg1"/>
                </a:solidFill>
                <a:ea typeface="+mn-lt"/>
                <a:cs typeface="+mn-lt"/>
              </a:rPr>
              <a:t>Ipad's</a:t>
            </a:r>
            <a:r>
              <a:rPr lang="nl-BE" sz="1400">
                <a:solidFill>
                  <a:schemeClr val="bg1"/>
                </a:solidFill>
                <a:ea typeface="+mn-lt"/>
                <a:cs typeface="+mn-lt"/>
              </a:rPr>
              <a:t> -&gt; 3 à 4</a:t>
            </a:r>
            <a:br>
              <a:rPr lang="nl-BE" sz="1400">
                <a:ea typeface="+mn-lt"/>
                <a:cs typeface="+mn-lt"/>
              </a:rPr>
            </a:br>
            <a:r>
              <a:rPr lang="nl-BE" sz="1400">
                <a:solidFill>
                  <a:schemeClr val="bg1"/>
                </a:solidFill>
                <a:ea typeface="+mn-lt"/>
                <a:cs typeface="+mn-lt"/>
              </a:rPr>
              <a:t>L5 &amp; L6 -&gt; 9</a:t>
            </a:r>
            <a:endParaRPr lang="nl-NL" sz="1400">
              <a:solidFill>
                <a:schemeClr val="bg1"/>
              </a:solidFill>
            </a:endParaRPr>
          </a:p>
        </p:txBody>
      </p:sp>
      <p:pic>
        <p:nvPicPr>
          <p:cNvPr id="5" name="Afbeelding 8">
            <a:extLst>
              <a:ext uri="{FF2B5EF4-FFF2-40B4-BE49-F238E27FC236}">
                <a16:creationId xmlns:a16="http://schemas.microsoft.com/office/drawing/2014/main" id="{7B17647A-68B1-7B86-1BBD-9BE4102CD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0150" y="6112002"/>
            <a:ext cx="3371850" cy="749046"/>
          </a:xfrm>
          <a:prstGeom prst="rect">
            <a:avLst/>
          </a:prstGeom>
        </p:spPr>
      </p:pic>
      <p:pic>
        <p:nvPicPr>
          <p:cNvPr id="11" name="Afbeelding 16" descr="Afbeelding met tekst&#10;&#10;Automatisch gegenereerde beschrijving">
            <a:extLst>
              <a:ext uri="{FF2B5EF4-FFF2-40B4-BE49-F238E27FC236}">
                <a16:creationId xmlns:a16="http://schemas.microsoft.com/office/drawing/2014/main" id="{D3400D64-3BE1-5763-5DDF-924320B322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428" y="3432668"/>
            <a:ext cx="2743200" cy="91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2393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185832E-2E6D-3833-CB8F-7BA09C0C0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/>
              <a:t>Scherpstelling </a:t>
            </a:r>
            <a:r>
              <a:rPr lang="nl-BE" err="1"/>
              <a:t>requirements</a:t>
            </a:r>
            <a:r>
              <a:rPr lang="nl-BE"/>
              <a:t> </a:t>
            </a:r>
            <a:r>
              <a:rPr lang="nl-BE" err="1"/>
              <a:t>MoSCoW</a:t>
            </a:r>
            <a:endParaRPr lang="nl-BE"/>
          </a:p>
        </p:txBody>
      </p:sp>
      <p:sp>
        <p:nvSpPr>
          <p:cNvPr id="15" name="Tijdelijke aanduiding voor datum 14">
            <a:extLst>
              <a:ext uri="{FF2B5EF4-FFF2-40B4-BE49-F238E27FC236}">
                <a16:creationId xmlns:a16="http://schemas.microsoft.com/office/drawing/2014/main" id="{15856316-6B6A-9916-DBA9-5BB5CC83D2ED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pPr rtl="0"/>
            <a:fld id="{A614F10A-C2D6-48EE-83D8-9868ADEEF369}" type="datetime4">
              <a:rPr lang="nl-NL" noProof="0" smtClean="0">
                <a:latin typeface="+mn-lt"/>
              </a:rPr>
              <a:t>13 maart 2023</a:t>
            </a:fld>
            <a:endParaRPr lang="nl-NL" noProof="0">
              <a:latin typeface="+mn-lt"/>
            </a:endParaRPr>
          </a:p>
        </p:txBody>
      </p:sp>
      <p:sp>
        <p:nvSpPr>
          <p:cNvPr id="16" name="Tijdelijke aanduiding voor voettekst 15">
            <a:extLst>
              <a:ext uri="{FF2B5EF4-FFF2-40B4-BE49-F238E27FC236}">
                <a16:creationId xmlns:a16="http://schemas.microsoft.com/office/drawing/2014/main" id="{DF78B7A5-39E8-A457-6D86-6B993EA67BCA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nl-NL"/>
              <a:t>Project PS</a:t>
            </a:r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6FEEF6FE-6ED9-A921-74C0-B19289DC7E1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nl-NL" noProof="0" smtClean="0"/>
              <a:pPr rtl="0"/>
              <a:t>4</a:t>
            </a:fld>
            <a:endParaRPr lang="nl-NL" noProof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07F4080D-0A2A-2C60-77FB-9DA5C87F1DF1}"/>
              </a:ext>
            </a:extLst>
          </p:cNvPr>
          <p:cNvSpPr txBox="1"/>
          <p:nvPr/>
        </p:nvSpPr>
        <p:spPr>
          <a:xfrm>
            <a:off x="969347" y="2087411"/>
            <a:ext cx="791293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nl-NL" sz="1600">
                <a:solidFill>
                  <a:schemeClr val="bg1"/>
                </a:solidFill>
              </a:rPr>
              <a:t>Must have: minstens één duidelijk uitgewerkt voorbeeld voor de leerkrachten en de kinderen.</a:t>
            </a:r>
          </a:p>
          <a:p>
            <a:pPr marL="285750" indent="-285750">
              <a:buFont typeface="Arial"/>
              <a:buChar char="•"/>
            </a:pPr>
            <a:endParaRPr lang="nl-NL" sz="160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nl-NL" sz="1600" err="1">
                <a:solidFill>
                  <a:schemeClr val="bg1"/>
                </a:solidFill>
              </a:rPr>
              <a:t>Should</a:t>
            </a:r>
            <a:r>
              <a:rPr lang="nl-NL" sz="1600">
                <a:solidFill>
                  <a:schemeClr val="bg1"/>
                </a:solidFill>
              </a:rPr>
              <a:t> have: meerdere uitgewerkte voorbeelden voor minstens twee leerjaren.</a:t>
            </a:r>
          </a:p>
          <a:p>
            <a:pPr marL="285750" indent="-285750">
              <a:buFont typeface="Arial"/>
              <a:buChar char="•"/>
            </a:pPr>
            <a:endParaRPr lang="nl-NL" sz="160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nl-NL" sz="1600" err="1">
                <a:solidFill>
                  <a:schemeClr val="bg1"/>
                </a:solidFill>
              </a:rPr>
              <a:t>Could</a:t>
            </a:r>
            <a:r>
              <a:rPr lang="nl-NL" sz="1600">
                <a:solidFill>
                  <a:schemeClr val="bg1"/>
                </a:solidFill>
              </a:rPr>
              <a:t> have: uitbreiden naar meerdere klassen ook naar de lagere jaren.</a:t>
            </a:r>
          </a:p>
          <a:p>
            <a:pPr marL="285750" indent="-285750">
              <a:buFont typeface="Arial"/>
              <a:buChar char="•"/>
            </a:pPr>
            <a:endParaRPr lang="nl-NL" sz="160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nl-NL" sz="1600" err="1">
                <a:solidFill>
                  <a:schemeClr val="bg1"/>
                </a:solidFill>
              </a:rPr>
              <a:t>Won't</a:t>
            </a:r>
            <a:r>
              <a:rPr lang="nl-NL" sz="1600">
                <a:solidFill>
                  <a:schemeClr val="bg1"/>
                </a:solidFill>
              </a:rPr>
              <a:t> have: projecten maken die volgen op de les, of een inleiding geven naar de volgende les.</a:t>
            </a:r>
          </a:p>
        </p:txBody>
      </p:sp>
      <p:pic>
        <p:nvPicPr>
          <p:cNvPr id="5" name="Afbeelding 5" descr="Afbeelding met tekst&#10;&#10;Automatisch gegenereerde beschrijving">
            <a:extLst>
              <a:ext uri="{FF2B5EF4-FFF2-40B4-BE49-F238E27FC236}">
                <a16:creationId xmlns:a16="http://schemas.microsoft.com/office/drawing/2014/main" id="{2AC4ABFD-1C9A-F2CD-6D2A-F45BED7D8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566" y="4636510"/>
            <a:ext cx="417195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501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AD3767E-1A4F-4815-1057-75EF098D0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430" y="352248"/>
            <a:ext cx="4941477" cy="610863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l-NL" sz="2800" b="1" i="0" kern="1200" spc="100" baseline="0">
                <a:latin typeface="+mj-lt"/>
                <a:ea typeface="+mj-ea"/>
                <a:cs typeface="+mj-cs"/>
              </a:rPr>
              <a:t>Main ideas / hoofdthema’s 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91706CE9-BB66-5B1F-7331-82AACA1EE484}"/>
              </a:ext>
            </a:extLst>
          </p:cNvPr>
          <p:cNvSpPr txBox="1"/>
          <p:nvPr/>
        </p:nvSpPr>
        <p:spPr>
          <a:xfrm>
            <a:off x="807030" y="1852362"/>
            <a:ext cx="3617126" cy="404216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lIns="0" tIns="0" rIns="0" bIns="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nl-NL" sz="2000" b="0" i="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K'NEX</a:t>
            </a:r>
            <a:endParaRPr lang="nl-NL" sz="2000">
              <a:solidFill>
                <a:schemeClr val="bg1"/>
              </a:solidFill>
              <a:ea typeface="+mn-ea"/>
              <a:cs typeface="+mn-cs"/>
            </a:endParaRPr>
          </a:p>
        </p:txBody>
      </p:sp>
      <p:pic>
        <p:nvPicPr>
          <p:cNvPr id="7" name="Afbeelding 7">
            <a:extLst>
              <a:ext uri="{FF2B5EF4-FFF2-40B4-BE49-F238E27FC236}">
                <a16:creationId xmlns:a16="http://schemas.microsoft.com/office/drawing/2014/main" id="{68869600-03C2-84DB-5E5E-8FFB4F17D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154" y="2321506"/>
            <a:ext cx="2762310" cy="2627595"/>
          </a:xfrm>
          <a:prstGeom prst="rect">
            <a:avLst/>
          </a:prstGeom>
          <a:noFill/>
        </p:spPr>
      </p:pic>
      <p:sp>
        <p:nvSpPr>
          <p:cNvPr id="15" name="Tijdelijke aanduiding voor datum 14">
            <a:extLst>
              <a:ext uri="{FF2B5EF4-FFF2-40B4-BE49-F238E27FC236}">
                <a16:creationId xmlns:a16="http://schemas.microsoft.com/office/drawing/2014/main" id="{08EC0E07-7F04-0CBD-7AA0-04BB25BF428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A614F10A-C2D6-48EE-83D8-9868ADEEF369}" type="datetime4">
              <a:rPr lang="nl-NL" smtClean="0"/>
              <a:pPr>
                <a:spcAft>
                  <a:spcPts val="600"/>
                </a:spcAft>
              </a:pPr>
              <a:t>13 maart 2023</a:t>
            </a:fld>
            <a:endParaRPr lang="nl-NL"/>
          </a:p>
        </p:txBody>
      </p:sp>
      <p:sp>
        <p:nvSpPr>
          <p:cNvPr id="16" name="Tijdelijke aanduiding voor voettekst 15">
            <a:extLst>
              <a:ext uri="{FF2B5EF4-FFF2-40B4-BE49-F238E27FC236}">
                <a16:creationId xmlns:a16="http://schemas.microsoft.com/office/drawing/2014/main" id="{F257C6F1-BEB1-547F-5740-4797FEA80FA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nl-NL"/>
              <a:t>Project PS</a:t>
            </a:r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60A1D3B5-0CD5-53D5-6532-3F43C3553D2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nl-NL" smtClean="0"/>
              <a:pPr>
                <a:spcAft>
                  <a:spcPts val="600"/>
                </a:spcAft>
              </a:pPr>
              <a:t>5</a:t>
            </a:fld>
            <a:endParaRPr lang="nl-NL"/>
          </a:p>
        </p:txBody>
      </p:sp>
      <p:pic>
        <p:nvPicPr>
          <p:cNvPr id="5" name="Afbeelding 5">
            <a:extLst>
              <a:ext uri="{FF2B5EF4-FFF2-40B4-BE49-F238E27FC236}">
                <a16:creationId xmlns:a16="http://schemas.microsoft.com/office/drawing/2014/main" id="{6DF56AF2-1C7F-7202-82E4-CB22C862D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170" y="3378242"/>
            <a:ext cx="1277355" cy="1344148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72678896-A54C-4A3A-127A-C0A9108CE0DA}"/>
              </a:ext>
            </a:extLst>
          </p:cNvPr>
          <p:cNvSpPr txBox="1"/>
          <p:nvPr/>
        </p:nvSpPr>
        <p:spPr>
          <a:xfrm>
            <a:off x="9547877" y="1455583"/>
            <a:ext cx="276898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b="1">
                <a:solidFill>
                  <a:schemeClr val="tx2"/>
                </a:solidFill>
              </a:rPr>
              <a:t>Goedkoop</a:t>
            </a:r>
            <a:endParaRPr lang="nl-NL">
              <a:solidFill>
                <a:schemeClr val="tx2"/>
              </a:solidFill>
            </a:endParaRPr>
          </a:p>
          <a:p>
            <a:endParaRPr lang="nl-NL" b="1">
              <a:solidFill>
                <a:schemeClr val="tx2"/>
              </a:solidFill>
            </a:endParaRPr>
          </a:p>
          <a:p>
            <a:r>
              <a:rPr lang="nl-NL" b="1">
                <a:solidFill>
                  <a:schemeClr val="tx2"/>
                </a:solidFill>
              </a:rPr>
              <a:t>Duidelijke leerlijn</a:t>
            </a:r>
          </a:p>
          <a:p>
            <a:endParaRPr lang="nl-NL" b="1">
              <a:solidFill>
                <a:schemeClr val="tx2"/>
              </a:solidFill>
            </a:endParaRPr>
          </a:p>
          <a:p>
            <a:r>
              <a:rPr lang="nl-NL" b="1">
                <a:solidFill>
                  <a:schemeClr val="tx2"/>
                </a:solidFill>
              </a:rPr>
              <a:t>Klimaat </a:t>
            </a:r>
          </a:p>
        </p:txBody>
      </p:sp>
      <p:sp>
        <p:nvSpPr>
          <p:cNvPr id="4" name="Tijdelijke aanduiding voor tekst 2">
            <a:extLst>
              <a:ext uri="{FF2B5EF4-FFF2-40B4-BE49-F238E27FC236}">
                <a16:creationId xmlns:a16="http://schemas.microsoft.com/office/drawing/2014/main" id="{74CCE666-FCA4-E971-CCDD-1BB25791F3B0}"/>
              </a:ext>
            </a:extLst>
          </p:cNvPr>
          <p:cNvSpPr txBox="1">
            <a:spLocks/>
          </p:cNvSpPr>
          <p:nvPr/>
        </p:nvSpPr>
        <p:spPr>
          <a:xfrm>
            <a:off x="5402204" y="4011570"/>
            <a:ext cx="4829293" cy="93179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/>
              <a:t>3D prototypes</a:t>
            </a:r>
          </a:p>
          <a:p>
            <a:r>
              <a:rPr lang="nl-NL"/>
              <a:t>Tablet of computer</a:t>
            </a:r>
          </a:p>
          <a:p>
            <a:r>
              <a:rPr lang="nl-NL"/>
              <a:t>QR – code voor bouwplannen te bekijken</a:t>
            </a:r>
          </a:p>
          <a:p>
            <a:endParaRPr lang="nl-NL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8EF2EE7B-3817-9089-1A66-7FF6EDBF5BDB}"/>
                  </a:ext>
                </a:extLst>
              </p14:cNvPr>
              <p14:cNvContentPartPr/>
              <p14:nvPr/>
            </p14:nvContentPartPr>
            <p14:xfrm>
              <a:off x="7294537" y="4079779"/>
              <a:ext cx="340028" cy="398145"/>
            </p14:xfrm>
          </p:contentPart>
        </mc:Choice>
        <mc:Fallback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8EF2EE7B-3817-9089-1A66-7FF6EDBF5BD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76546" y="4061796"/>
                <a:ext cx="375650" cy="433751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ED3117F1-2AF7-98CB-90F3-C481E37147DF}"/>
              </a:ext>
            </a:extLst>
          </p:cNvPr>
          <p:cNvSpPr txBox="1">
            <a:spLocks/>
          </p:cNvSpPr>
          <p:nvPr/>
        </p:nvSpPr>
        <p:spPr>
          <a:xfrm>
            <a:off x="5392797" y="3377260"/>
            <a:ext cx="4838700" cy="3159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000">
                <a:latin typeface="+mj-lt"/>
              </a:rPr>
              <a:t>Oplevering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07B451B-722C-9540-89C0-DFE9F9F57F8F}"/>
              </a:ext>
            </a:extLst>
          </p:cNvPr>
          <p:cNvSpPr txBox="1"/>
          <p:nvPr/>
        </p:nvSpPr>
        <p:spPr>
          <a:xfrm>
            <a:off x="5608696" y="1149585"/>
            <a:ext cx="484105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chemeClr val="tx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https://sketchfab.com/3d-models/knex-moto-triciclo-0a70ea6f27614f619597d651b4e53d88</a:t>
            </a:r>
            <a:r>
              <a:rPr lang="en-US" sz="1400">
                <a:solidFill>
                  <a:schemeClr val="tx2"/>
                </a:solidFill>
              </a:rPr>
              <a:t> 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71CB2960-D9FA-0733-F262-DC1EF750769A}"/>
              </a:ext>
            </a:extLst>
          </p:cNvPr>
          <p:cNvSpPr txBox="1"/>
          <p:nvPr/>
        </p:nvSpPr>
        <p:spPr>
          <a:xfrm>
            <a:off x="4525854" y="5841901"/>
            <a:ext cx="484105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err="1">
                <a:solidFill>
                  <a:schemeClr val="tx2"/>
                </a:solidFill>
              </a:rPr>
              <a:t>Zie</a:t>
            </a:r>
            <a:r>
              <a:rPr lang="en-US" sz="1400" b="1">
                <a:solidFill>
                  <a:schemeClr val="tx2"/>
                </a:solidFill>
              </a:rPr>
              <a:t> </a:t>
            </a:r>
            <a:r>
              <a:rPr lang="en-US" sz="1400" b="1" err="1">
                <a:solidFill>
                  <a:schemeClr val="tx2"/>
                </a:solidFill>
              </a:rPr>
              <a:t>voorbeeld</a:t>
            </a:r>
            <a:endParaRPr lang="nl-NL" b="1">
              <a:solidFill>
                <a:schemeClr val="tx2"/>
              </a:solidFill>
            </a:endParaRPr>
          </a:p>
        </p:txBody>
      </p:sp>
      <p:pic>
        <p:nvPicPr>
          <p:cNvPr id="14" name="Afbeelding 17">
            <a:extLst>
              <a:ext uri="{FF2B5EF4-FFF2-40B4-BE49-F238E27FC236}">
                <a16:creationId xmlns:a16="http://schemas.microsoft.com/office/drawing/2014/main" id="{9201078F-0A2D-1557-3166-35B8FAB7B4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0479" y="5265821"/>
            <a:ext cx="1439779" cy="143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500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Afbeelding 8">
            <a:extLst>
              <a:ext uri="{FF2B5EF4-FFF2-40B4-BE49-F238E27FC236}">
                <a16:creationId xmlns:a16="http://schemas.microsoft.com/office/drawing/2014/main" id="{9E206B0A-E49C-40EA-7999-75CD334E8D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84" b="20157"/>
          <a:stretch/>
        </p:blipFill>
        <p:spPr>
          <a:xfrm>
            <a:off x="5791200" y="1126374"/>
            <a:ext cx="6096000" cy="2452601"/>
          </a:xfrm>
          <a:prstGeom prst="rect">
            <a:avLst/>
          </a:prstGeom>
          <a:noFill/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77D8A992-B837-29A4-CB23-6CB5B5A3F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616" y="389878"/>
            <a:ext cx="4941477" cy="610863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l-NL" sz="2800" b="1" i="0" kern="1200" spc="100" baseline="0">
                <a:latin typeface="+mj-lt"/>
                <a:ea typeface="+mj-ea"/>
                <a:cs typeface="+mj-cs"/>
              </a:rPr>
              <a:t>Main ideas / hoofdthema’s 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66F14C44-BFD5-5FD1-B0C2-39323D08F652}"/>
              </a:ext>
            </a:extLst>
          </p:cNvPr>
          <p:cNvSpPr txBox="1"/>
          <p:nvPr/>
        </p:nvSpPr>
        <p:spPr>
          <a:xfrm>
            <a:off x="971549" y="2289363"/>
            <a:ext cx="4486276" cy="2795232"/>
          </a:xfrm>
          <a:prstGeom prst="rect">
            <a:avLst/>
          </a:prstGeom>
        </p:spPr>
        <p:txBody>
          <a:bodyPr rot="0" spcFirstLastPara="0" vertOverflow="overflow" horzOverflow="overflow" vert="horz" lIns="0" tIns="0" rIns="0" bIns="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nl-NL" sz="1600" b="1" i="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Lego</a:t>
            </a:r>
            <a:r>
              <a:rPr lang="nl-NL" sz="1600" b="1">
                <a:solidFill>
                  <a:schemeClr val="tx2"/>
                </a:solidFill>
              </a:rPr>
              <a:t> WeDo</a:t>
            </a:r>
            <a:r>
              <a:rPr lang="nl-NL" sz="1600" b="1" i="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​</a:t>
            </a:r>
            <a:r>
              <a:rPr lang="nl-NL" sz="1600" b="1">
                <a:solidFill>
                  <a:schemeClr val="tx2"/>
                </a:solidFill>
              </a:rPr>
              <a:t>:</a:t>
            </a:r>
            <a:endParaRPr lang="nl-NL" sz="1600" b="1" i="0" kern="1200">
              <a:solidFill>
                <a:schemeClr val="tx2"/>
              </a:solidFill>
              <a:latin typeface="+mn-lt"/>
            </a:endParaRPr>
          </a:p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nl-NL" sz="1600">
                <a:solidFill>
                  <a:schemeClr val="tx2"/>
                </a:solidFill>
              </a:rPr>
              <a:t>- Robot </a:t>
            </a:r>
            <a:br>
              <a:rPr lang="nl-NL" sz="1600"/>
            </a:br>
            <a:r>
              <a:rPr lang="nl-NL" sz="1600">
                <a:solidFill>
                  <a:schemeClr val="tx2"/>
                </a:solidFill>
              </a:rPr>
              <a:t>--&gt; dansen op muziek</a:t>
            </a:r>
          </a:p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nl-NL" sz="1600">
                <a:solidFill>
                  <a:schemeClr val="tx2"/>
                </a:solidFill>
              </a:rPr>
              <a:t>- Auto</a:t>
            </a:r>
            <a:br>
              <a:rPr lang="nl-NL" sz="1600"/>
            </a:br>
            <a:r>
              <a:rPr lang="nl-NL" sz="1600">
                <a:solidFill>
                  <a:schemeClr val="tx2"/>
                </a:solidFill>
              </a:rPr>
              <a:t>--&gt; Zelf kan rijden</a:t>
            </a:r>
          </a:p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nl-NL" sz="1600">
                <a:solidFill>
                  <a:schemeClr val="tx2"/>
                </a:solidFill>
              </a:rPr>
              <a:t>- </a:t>
            </a:r>
            <a:r>
              <a:rPr lang="nl-NL" sz="1600" err="1">
                <a:solidFill>
                  <a:schemeClr val="tx2"/>
                </a:solidFill>
              </a:rPr>
              <a:t>Hungry</a:t>
            </a:r>
            <a:r>
              <a:rPr lang="nl-NL" sz="1600">
                <a:solidFill>
                  <a:schemeClr val="tx2"/>
                </a:solidFill>
              </a:rPr>
              <a:t> Alligator</a:t>
            </a:r>
            <a:br>
              <a:rPr lang="nl-NL" sz="1600"/>
            </a:br>
            <a:r>
              <a:rPr lang="nl-NL" sz="1600">
                <a:solidFill>
                  <a:schemeClr val="tx2"/>
                </a:solidFill>
              </a:rPr>
              <a:t>--&gt; Specifieke voorwerpen</a:t>
            </a:r>
          </a:p>
          <a:p>
            <a:pPr>
              <a:spcBef>
                <a:spcPts val="1000"/>
              </a:spcBef>
              <a:spcAft>
                <a:spcPts val="600"/>
              </a:spcAft>
            </a:pPr>
            <a:endParaRPr lang="nl-NL" sz="1600" b="0" i="0" kern="120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5" name="Tijdelijke aanduiding voor datum 14">
            <a:extLst>
              <a:ext uri="{FF2B5EF4-FFF2-40B4-BE49-F238E27FC236}">
                <a16:creationId xmlns:a16="http://schemas.microsoft.com/office/drawing/2014/main" id="{A61A964C-228D-250B-9294-EF739E3A563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A614F10A-C2D6-48EE-83D8-9868ADEEF369}" type="datetime4">
              <a:rPr lang="nl-NL" smtClean="0"/>
              <a:pPr>
                <a:spcAft>
                  <a:spcPts val="600"/>
                </a:spcAft>
              </a:pPr>
              <a:t>13 maart 2023</a:t>
            </a:fld>
            <a:endParaRPr lang="nl-NL"/>
          </a:p>
        </p:txBody>
      </p:sp>
      <p:sp>
        <p:nvSpPr>
          <p:cNvPr id="16" name="Tijdelijke aanduiding voor voettekst 15">
            <a:extLst>
              <a:ext uri="{FF2B5EF4-FFF2-40B4-BE49-F238E27FC236}">
                <a16:creationId xmlns:a16="http://schemas.microsoft.com/office/drawing/2014/main" id="{88F3560D-0B46-9FF9-18D8-4BFF2FB56D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nl-NL"/>
              <a:t>Project PS</a:t>
            </a:r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71DC635F-457A-F457-0CA9-0470B5B9C8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nl-NL" smtClean="0"/>
              <a:pPr>
                <a:spcAft>
                  <a:spcPts val="600"/>
                </a:spcAft>
              </a:pPr>
              <a:t>6</a:t>
            </a:fld>
            <a:endParaRPr lang="nl-NL"/>
          </a:p>
        </p:txBody>
      </p:sp>
      <p:pic>
        <p:nvPicPr>
          <p:cNvPr id="2" name="Afbeelding 3" descr="Afbeelding met binnen&#10;&#10;Automatisch gegenereerde beschrijving">
            <a:extLst>
              <a:ext uri="{FF2B5EF4-FFF2-40B4-BE49-F238E27FC236}">
                <a16:creationId xmlns:a16="http://schemas.microsoft.com/office/drawing/2014/main" id="{7F8E2A6A-A3EB-CACA-3E79-D0736363B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25" y="4297080"/>
            <a:ext cx="2743200" cy="1426141"/>
          </a:xfrm>
          <a:prstGeom prst="rect">
            <a:avLst/>
          </a:prstGeom>
        </p:spPr>
      </p:pic>
      <p:pic>
        <p:nvPicPr>
          <p:cNvPr id="4" name="Afbeelding 4" descr="Afbeelding met LEGO, speelgoed&#10;&#10;Automatisch gegenereerde beschrijving">
            <a:extLst>
              <a:ext uri="{FF2B5EF4-FFF2-40B4-BE49-F238E27FC236}">
                <a16:creationId xmlns:a16="http://schemas.microsoft.com/office/drawing/2014/main" id="{D154727E-50A5-EA67-ACFD-1CC654E23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8275" y="3658715"/>
            <a:ext cx="2743200" cy="2550469"/>
          </a:xfrm>
          <a:prstGeom prst="rect">
            <a:avLst/>
          </a:prstGeom>
        </p:spPr>
      </p:pic>
      <p:pic>
        <p:nvPicPr>
          <p:cNvPr id="6" name="Afbeelding 6" descr="Afbeelding met tekst, speelgoed, pop&#10;&#10;Automatisch gegenereerde beschrijving">
            <a:extLst>
              <a:ext uri="{FF2B5EF4-FFF2-40B4-BE49-F238E27FC236}">
                <a16:creationId xmlns:a16="http://schemas.microsoft.com/office/drawing/2014/main" id="{7E3543A7-4C31-4E6B-E6E8-702A9F4F5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0817" y="3776290"/>
            <a:ext cx="2161117" cy="217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5571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Afbeelding 9">
            <a:extLst>
              <a:ext uri="{FF2B5EF4-FFF2-40B4-BE49-F238E27FC236}">
                <a16:creationId xmlns:a16="http://schemas.microsoft.com/office/drawing/2014/main" id="{C54FE3A0-15A4-B636-F752-8BAC8E3B7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167" y="533400"/>
            <a:ext cx="6096000" cy="4267199"/>
          </a:xfrm>
          <a:prstGeom prst="rect">
            <a:avLst/>
          </a:prstGeom>
          <a:noFill/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88E3BB5A-DAA0-3DFA-984B-A0222F2A7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/>
          </a:bodyPr>
          <a:lstStyle/>
          <a:p>
            <a:r>
              <a:rPr lang="nl-BE" sz="2800" err="1"/>
              <a:t>Main</a:t>
            </a:r>
            <a:r>
              <a:rPr lang="nl-BE" sz="2800"/>
              <a:t> </a:t>
            </a:r>
            <a:r>
              <a:rPr lang="nl-BE" sz="2800" err="1"/>
              <a:t>ideas</a:t>
            </a:r>
            <a:r>
              <a:rPr lang="nl-BE" sz="2800"/>
              <a:t> / hoofdthema’s </a:t>
            </a:r>
            <a:endParaRPr lang="nl-NL" sz="2800"/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4FCE9315-A534-3C80-624A-CF8F0B6C5BEC}"/>
              </a:ext>
            </a:extLst>
          </p:cNvPr>
          <p:cNvSpPr txBox="1"/>
          <p:nvPr/>
        </p:nvSpPr>
        <p:spPr>
          <a:xfrm>
            <a:off x="952499" y="2289363"/>
            <a:ext cx="4572001" cy="279523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nl-BE" sz="1600" b="1">
                <a:solidFill>
                  <a:schemeClr val="tx2"/>
                </a:solidFill>
              </a:rPr>
              <a:t>TYNKER</a:t>
            </a:r>
            <a:endParaRPr lang="nl-NL">
              <a:solidFill>
                <a:schemeClr val="tx2"/>
              </a:solidFill>
            </a:endParaRPr>
          </a:p>
          <a:p>
            <a:pPr>
              <a:spcAft>
                <a:spcPts val="600"/>
              </a:spcAft>
            </a:pPr>
            <a:r>
              <a:rPr lang="nl-BE" sz="1600">
                <a:solidFill>
                  <a:schemeClr val="tx2"/>
                </a:solidFill>
              </a:rPr>
              <a:t>-Programmeren</a:t>
            </a:r>
            <a:endParaRPr lang="nl-BE" sz="1600" b="1">
              <a:solidFill>
                <a:schemeClr val="tx2"/>
              </a:solidFill>
            </a:endParaRPr>
          </a:p>
          <a:p>
            <a:pPr>
              <a:spcAft>
                <a:spcPts val="600"/>
              </a:spcAft>
            </a:pPr>
            <a:r>
              <a:rPr lang="nl-BE" sz="1600">
                <a:solidFill>
                  <a:schemeClr val="tx2"/>
                </a:solidFill>
              </a:rPr>
              <a:t>--&gt; vergelijkbaar met scratch maar creatiever en beter</a:t>
            </a:r>
          </a:p>
          <a:p>
            <a:pPr>
              <a:spcAft>
                <a:spcPts val="600"/>
              </a:spcAft>
            </a:pPr>
            <a:r>
              <a:rPr lang="nl-BE" sz="1600">
                <a:solidFill>
                  <a:schemeClr val="tx2"/>
                </a:solidFill>
                <a:ea typeface="+mn-lt"/>
                <a:cs typeface="+mn-lt"/>
              </a:rPr>
              <a:t>-</a:t>
            </a:r>
            <a:r>
              <a:rPr lang="nl-BE" sz="1600" err="1">
                <a:solidFill>
                  <a:schemeClr val="tx2"/>
                </a:solidFill>
                <a:ea typeface="+mn-lt"/>
                <a:cs typeface="+mn-lt"/>
              </a:rPr>
              <a:t>Problem</a:t>
            </a:r>
            <a:r>
              <a:rPr lang="nl-BE" sz="160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nl-BE" sz="1600" err="1">
                <a:solidFill>
                  <a:schemeClr val="tx2"/>
                </a:solidFill>
                <a:ea typeface="+mn-lt"/>
                <a:cs typeface="+mn-lt"/>
              </a:rPr>
              <a:t>solving</a:t>
            </a:r>
            <a:r>
              <a:rPr lang="nl-BE" sz="1600">
                <a:solidFill>
                  <a:schemeClr val="tx2"/>
                </a:solidFill>
                <a:ea typeface="+mn-lt"/>
                <a:cs typeface="+mn-lt"/>
              </a:rPr>
              <a:t> en </a:t>
            </a:r>
            <a:r>
              <a:rPr lang="nl-BE" sz="1600" err="1">
                <a:solidFill>
                  <a:schemeClr val="tx2"/>
                </a:solidFill>
                <a:ea typeface="+mn-lt"/>
                <a:cs typeface="+mn-lt"/>
              </a:rPr>
              <a:t>critical</a:t>
            </a:r>
            <a:r>
              <a:rPr lang="nl-BE" sz="1600">
                <a:solidFill>
                  <a:schemeClr val="tx2"/>
                </a:solidFill>
                <a:ea typeface="+mn-lt"/>
                <a:cs typeface="+mn-lt"/>
              </a:rPr>
              <a:t> thinking skills creëren</a:t>
            </a:r>
          </a:p>
          <a:p>
            <a:pPr>
              <a:spcAft>
                <a:spcPts val="600"/>
              </a:spcAft>
            </a:pPr>
            <a:r>
              <a:rPr lang="nl-BE" sz="1600">
                <a:solidFill>
                  <a:schemeClr val="tx2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https://www.tynker.com</a:t>
            </a:r>
            <a:r>
              <a:rPr lang="nl-BE" sz="1600">
                <a:solidFill>
                  <a:schemeClr val="tx2"/>
                </a:solidFill>
                <a:ea typeface="+mn-lt"/>
                <a:cs typeface="+mn-lt"/>
              </a:rPr>
              <a:t> </a:t>
            </a:r>
          </a:p>
          <a:p>
            <a:pPr>
              <a:spcAft>
                <a:spcPts val="600"/>
              </a:spcAft>
            </a:pPr>
            <a:r>
              <a:rPr lang="nl-BE" sz="1600">
                <a:solidFill>
                  <a:schemeClr val="tx2"/>
                </a:solidFill>
                <a:ea typeface="+mn-lt"/>
                <a:cs typeface="+mn-lt"/>
              </a:rPr>
              <a:t>--&gt; stappenplannen in Nederlands</a:t>
            </a:r>
          </a:p>
          <a:p>
            <a:pPr>
              <a:spcAft>
                <a:spcPts val="600"/>
              </a:spcAft>
            </a:pPr>
            <a:r>
              <a:rPr lang="nl-BE" sz="1600">
                <a:solidFill>
                  <a:schemeClr val="tx2"/>
                </a:solidFill>
              </a:rPr>
              <a:t>Verhaallijn door al de opdrachten</a:t>
            </a:r>
          </a:p>
          <a:p>
            <a:pPr>
              <a:spcAft>
                <a:spcPts val="600"/>
              </a:spcAft>
            </a:pPr>
            <a:r>
              <a:rPr lang="nl-BE" sz="1600">
                <a:solidFill>
                  <a:schemeClr val="tx2"/>
                </a:solidFill>
              </a:rPr>
              <a:t>Lego WeDo</a:t>
            </a:r>
          </a:p>
          <a:p>
            <a:pPr>
              <a:spcAft>
                <a:spcPts val="600"/>
              </a:spcAft>
            </a:pPr>
            <a:endParaRPr lang="nl-BE" sz="1600">
              <a:solidFill>
                <a:srgbClr val="FFFFFF"/>
              </a:solidFill>
            </a:endParaRPr>
          </a:p>
          <a:p>
            <a:pPr>
              <a:spcAft>
                <a:spcPts val="600"/>
              </a:spcAft>
            </a:pPr>
            <a:endParaRPr lang="nl-BE">
              <a:solidFill>
                <a:srgbClr val="FFFFFF"/>
              </a:solidFill>
            </a:endParaRPr>
          </a:p>
          <a:p>
            <a:pPr>
              <a:spcAft>
                <a:spcPts val="600"/>
              </a:spcAft>
            </a:pPr>
            <a:endParaRPr lang="nl-BE">
              <a:solidFill>
                <a:schemeClr val="tx2"/>
              </a:solidFill>
            </a:endParaRPr>
          </a:p>
        </p:txBody>
      </p:sp>
      <p:sp>
        <p:nvSpPr>
          <p:cNvPr id="15" name="Tijdelijke aanduiding voor datum 14">
            <a:extLst>
              <a:ext uri="{FF2B5EF4-FFF2-40B4-BE49-F238E27FC236}">
                <a16:creationId xmlns:a16="http://schemas.microsoft.com/office/drawing/2014/main" id="{4E13EC64-207B-E720-5E9D-B46D11F8748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 anchor="t">
            <a:normAutofit/>
          </a:bodyPr>
          <a:lstStyle/>
          <a:p>
            <a:pPr rtl="0">
              <a:spcAft>
                <a:spcPts val="600"/>
              </a:spcAft>
            </a:pPr>
            <a:fld id="{A614F10A-C2D6-48EE-83D8-9868ADEEF369}" type="datetime4">
              <a:rPr lang="nl-NL" noProof="0" smtClean="0"/>
              <a:pPr rtl="0">
                <a:spcAft>
                  <a:spcPts val="600"/>
                </a:spcAft>
              </a:pPr>
              <a:t>13 maart 2023</a:t>
            </a:fld>
            <a:endParaRPr lang="nl-NL" noProof="0"/>
          </a:p>
        </p:txBody>
      </p:sp>
      <p:sp>
        <p:nvSpPr>
          <p:cNvPr id="16" name="Tijdelijke aanduiding voor voettekst 15">
            <a:extLst>
              <a:ext uri="{FF2B5EF4-FFF2-40B4-BE49-F238E27FC236}">
                <a16:creationId xmlns:a16="http://schemas.microsoft.com/office/drawing/2014/main" id="{0DAEA96D-AAAF-B9A5-4E08-AC118F7647F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 anchor="t">
            <a:normAutofit/>
          </a:bodyPr>
          <a:lstStyle/>
          <a:p>
            <a:pPr rtl="0">
              <a:spcAft>
                <a:spcPts val="600"/>
              </a:spcAft>
            </a:pPr>
            <a:r>
              <a:rPr lang="nl-NL" noProof="0"/>
              <a:t>Project PS</a:t>
            </a:r>
            <a:endParaRPr lang="nl-NL" b="0" noProof="0"/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8AC5BCC3-D60C-376C-BF08-6B6BD9089A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nl-NL" noProof="0" smtClean="0"/>
              <a:pPr rtl="0">
                <a:spcAft>
                  <a:spcPts val="600"/>
                </a:spcAft>
              </a:pPr>
              <a:t>7</a:t>
            </a:fld>
            <a:endParaRPr lang="nl-NL" noProof="0"/>
          </a:p>
        </p:txBody>
      </p:sp>
      <p:pic>
        <p:nvPicPr>
          <p:cNvPr id="2" name="Afbeelding 3">
            <a:extLst>
              <a:ext uri="{FF2B5EF4-FFF2-40B4-BE49-F238E27FC236}">
                <a16:creationId xmlns:a16="http://schemas.microsoft.com/office/drawing/2014/main" id="{407F8680-8C95-8364-AB1C-F99FA7473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9817" y="4713816"/>
            <a:ext cx="1557867" cy="15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9254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2E4E1EB-DCC7-2581-7573-6D0677720E6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rtl="0"/>
            <a:fld id="{9E4412A0-8F28-4CDF-8D82-FDD909532C1E}" type="datetime4">
              <a:rPr lang="nl-NL" noProof="0" smtClean="0">
                <a:latin typeface="+mn-lt"/>
              </a:rPr>
              <a:t>13 maart 2023</a:t>
            </a:fld>
            <a:endParaRPr lang="nl-NL" noProof="0">
              <a:latin typeface="+mn-lt"/>
            </a:endParaRP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C885661-D16B-49D1-C238-86449E2815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nl-NL" noProof="0"/>
              <a:t>Project PS</a:t>
            </a:r>
            <a:endParaRPr lang="nl-NL" b="0" noProof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2F8E4C5-B66F-DB82-2365-31C0E250D02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nl-NL" noProof="0" smtClean="0"/>
              <a:pPr rtl="0"/>
              <a:t>8</a:t>
            </a:fld>
            <a:endParaRPr lang="nl-NL" noProof="0">
              <a:latin typeface="+mn-lt"/>
            </a:endParaRPr>
          </a:p>
        </p:txBody>
      </p:sp>
      <p:pic>
        <p:nvPicPr>
          <p:cNvPr id="7" name="Afbeelding 7">
            <a:extLst>
              <a:ext uri="{FF2B5EF4-FFF2-40B4-BE49-F238E27FC236}">
                <a16:creationId xmlns:a16="http://schemas.microsoft.com/office/drawing/2014/main" id="{55DF7FE5-A391-94DB-7809-F20717FEE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" y="621"/>
            <a:ext cx="4330700" cy="3237256"/>
          </a:xfrm>
          <a:prstGeom prst="rect">
            <a:avLst/>
          </a:prstGeom>
        </p:spPr>
      </p:pic>
      <p:pic>
        <p:nvPicPr>
          <p:cNvPr id="8" name="Afbeelding 8">
            <a:extLst>
              <a:ext uri="{FF2B5EF4-FFF2-40B4-BE49-F238E27FC236}">
                <a16:creationId xmlns:a16="http://schemas.microsoft.com/office/drawing/2014/main" id="{582E5A17-7060-760D-A0A8-404665F0B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817" y="4997"/>
            <a:ext cx="4637616" cy="3228506"/>
          </a:xfrm>
          <a:prstGeom prst="rect">
            <a:avLst/>
          </a:prstGeom>
        </p:spPr>
      </p:pic>
      <p:pic>
        <p:nvPicPr>
          <p:cNvPr id="2" name="Afbeelding 2">
            <a:extLst>
              <a:ext uri="{FF2B5EF4-FFF2-40B4-BE49-F238E27FC236}">
                <a16:creationId xmlns:a16="http://schemas.microsoft.com/office/drawing/2014/main" id="{B589B15A-3081-F3E2-87DC-9E7E99CF4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233" y="3244453"/>
            <a:ext cx="7241116" cy="345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48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1">
            <a:extLst>
              <a:ext uri="{FF2B5EF4-FFF2-40B4-BE49-F238E27FC236}">
                <a16:creationId xmlns:a16="http://schemas.microsoft.com/office/drawing/2014/main" id="{4FD0C04A-8156-4FF3-831C-8C1BCFF16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958" y="1403350"/>
            <a:ext cx="4095750" cy="2286000"/>
          </a:xfrm>
          <a:prstGeom prst="rect">
            <a:avLst/>
          </a:prstGeom>
          <a:noFill/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15612190-6B5A-BFCE-2F15-1F752A0E6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615" y="530989"/>
            <a:ext cx="7011107" cy="610863"/>
          </a:xfrm>
        </p:spPr>
        <p:txBody>
          <a:bodyPr>
            <a:normAutofit fontScale="90000"/>
          </a:bodyPr>
          <a:lstStyle/>
          <a:p>
            <a:r>
              <a:rPr lang="nl-BE" err="1">
                <a:ea typeface="+mj-lt"/>
                <a:cs typeface="+mj-lt"/>
              </a:rPr>
              <a:t>Main</a:t>
            </a:r>
            <a:r>
              <a:rPr lang="nl-BE">
                <a:ea typeface="+mj-lt"/>
                <a:cs typeface="+mj-lt"/>
              </a:rPr>
              <a:t> </a:t>
            </a:r>
            <a:r>
              <a:rPr lang="nl-BE" err="1">
                <a:ea typeface="+mj-lt"/>
                <a:cs typeface="+mj-lt"/>
              </a:rPr>
              <a:t>ideas</a:t>
            </a:r>
            <a:r>
              <a:rPr lang="nl-BE">
                <a:ea typeface="+mj-lt"/>
                <a:cs typeface="+mj-lt"/>
              </a:rPr>
              <a:t> / hoofdthema’s </a:t>
            </a:r>
            <a:endParaRPr lang="nl-NL"/>
          </a:p>
        </p:txBody>
      </p:sp>
      <p:sp>
        <p:nvSpPr>
          <p:cNvPr id="10" name="Tekstvak 1">
            <a:extLst>
              <a:ext uri="{FF2B5EF4-FFF2-40B4-BE49-F238E27FC236}">
                <a16:creationId xmlns:a16="http://schemas.microsoft.com/office/drawing/2014/main" id="{4BEAD682-0536-6BA4-6A1A-A2B3C5DEA8F7}"/>
              </a:ext>
            </a:extLst>
          </p:cNvPr>
          <p:cNvSpPr txBox="1"/>
          <p:nvPr/>
        </p:nvSpPr>
        <p:spPr>
          <a:xfrm>
            <a:off x="952499" y="2289363"/>
            <a:ext cx="4572001" cy="2795232"/>
          </a:xfrm>
          <a:prstGeom prst="rect">
            <a:avLst/>
          </a:prstGeom>
        </p:spPr>
        <p:txBody>
          <a:bodyPr rot="0" spcFirstLastPara="0" vert="horz" lIns="0" tIns="0" rIns="0" bIns="0" numCol="1" spcCol="0" rtlCol="0" fromWordArt="0" anchor="t" anchorCtr="0" forceAA="0" compatLnSpc="1">
            <a:prstTxWarp prst="textNoShape">
              <a:avLst/>
            </a:prstTxWarp>
            <a:normAutofit fontScale="85000" lnSpcReduction="20000"/>
          </a:bodyPr>
          <a:lstStyle>
            <a:defPPr rtl="0"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nl-NL" sz="1600" b="1">
                <a:solidFill>
                  <a:schemeClr val="tx2"/>
                </a:solidFill>
              </a:rPr>
              <a:t>POP:</a:t>
            </a:r>
          </a:p>
          <a:p>
            <a:pPr marL="285750" indent="-285750">
              <a:spcBef>
                <a:spcPts val="1000"/>
              </a:spcBef>
              <a:spcAft>
                <a:spcPts val="600"/>
              </a:spcAft>
              <a:buFont typeface="Calibri"/>
              <a:buChar char="-"/>
            </a:pPr>
            <a:r>
              <a:rPr lang="nl-NL" sz="1600">
                <a:solidFill>
                  <a:schemeClr val="tx2"/>
                </a:solidFill>
              </a:rPr>
              <a:t>Quiz</a:t>
            </a:r>
          </a:p>
          <a:p>
            <a:pPr marL="285750" indent="-285750">
              <a:spcBef>
                <a:spcPts val="1000"/>
              </a:spcBef>
              <a:spcAft>
                <a:spcPts val="600"/>
              </a:spcAft>
              <a:buFont typeface="Calibri"/>
              <a:buChar char="-"/>
            </a:pPr>
            <a:r>
              <a:rPr lang="nl-NL" sz="1600">
                <a:solidFill>
                  <a:schemeClr val="tx2"/>
                </a:solidFill>
              </a:rPr>
              <a:t>Website (</a:t>
            </a:r>
            <a:r>
              <a:rPr lang="nl-NL" sz="1600" err="1">
                <a:solidFill>
                  <a:schemeClr val="tx2"/>
                </a:solidFill>
              </a:rPr>
              <a:t>Social</a:t>
            </a:r>
            <a:r>
              <a:rPr lang="nl-NL" sz="1600">
                <a:solidFill>
                  <a:schemeClr val="tx2"/>
                </a:solidFill>
              </a:rPr>
              <a:t> Media)</a:t>
            </a:r>
          </a:p>
          <a:p>
            <a:pPr marL="285750" indent="-285750">
              <a:spcBef>
                <a:spcPts val="1000"/>
              </a:spcBef>
              <a:spcAft>
                <a:spcPts val="600"/>
              </a:spcAft>
              <a:buFont typeface="Calibri"/>
              <a:buChar char="-"/>
            </a:pPr>
            <a:r>
              <a:rPr lang="nl-NL" sz="1600">
                <a:solidFill>
                  <a:schemeClr val="tx2"/>
                </a:solidFill>
              </a:rPr>
              <a:t>Game</a:t>
            </a:r>
          </a:p>
          <a:p>
            <a:pPr marL="285750" indent="-285750">
              <a:spcBef>
                <a:spcPts val="1000"/>
              </a:spcBef>
              <a:spcAft>
                <a:spcPts val="600"/>
              </a:spcAft>
              <a:buFont typeface="Calibri"/>
              <a:buChar char="-"/>
            </a:pPr>
            <a:r>
              <a:rPr lang="nl-NL" sz="1600">
                <a:solidFill>
                  <a:schemeClr val="tx2"/>
                </a:solidFill>
              </a:rPr>
              <a:t>Verhaal</a:t>
            </a:r>
          </a:p>
          <a:p>
            <a:pPr marL="285750" indent="-285750">
              <a:spcBef>
                <a:spcPts val="1000"/>
              </a:spcBef>
              <a:spcAft>
                <a:spcPts val="600"/>
              </a:spcAft>
              <a:buFont typeface="Calibri"/>
              <a:buChar char="-"/>
            </a:pPr>
            <a:r>
              <a:rPr lang="nl-NL" sz="1600">
                <a:solidFill>
                  <a:schemeClr val="tx2"/>
                </a:solidFill>
              </a:rPr>
              <a:t>Betere vorm van presenteren</a:t>
            </a:r>
          </a:p>
          <a:p>
            <a:pPr marL="285750" indent="-285750">
              <a:spcBef>
                <a:spcPts val="1000"/>
              </a:spcBef>
              <a:spcAft>
                <a:spcPts val="600"/>
              </a:spcAft>
              <a:buFont typeface="Calibri"/>
              <a:buChar char="-"/>
            </a:pPr>
            <a:r>
              <a:rPr lang="nl-NL" sz="1600">
                <a:solidFill>
                  <a:schemeClr val="tx2"/>
                </a:solidFill>
              </a:rPr>
              <a:t>Delen </a:t>
            </a:r>
          </a:p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nl-NL" sz="1600" b="0" i="0" kern="120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https://codestarter.nl/projects/2</a:t>
            </a:r>
            <a:r>
              <a:rPr lang="nl-NL"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 </a:t>
            </a:r>
            <a:endParaRPr lang="nl-NL">
              <a:solidFill>
                <a:schemeClr val="tx2"/>
              </a:solidFill>
              <a:ea typeface="+mn-ea"/>
              <a:cs typeface="+mn-cs"/>
            </a:endParaRP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538EC4B7-0343-BAF3-3D1F-9A562F46C52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BE2F07DF-D7A1-4F0F-B509-328DB1B50DF4}" type="datetime4">
              <a:rPr lang="nl-NL" smtClean="0"/>
              <a:pPr>
                <a:spcAft>
                  <a:spcPts val="600"/>
                </a:spcAft>
              </a:pPr>
              <a:t>13 maart 2023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70327C71-2A97-8585-E37C-1E09AACE09E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nl-NL"/>
              <a:t>Project PS</a:t>
            </a:r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28665131-6250-2189-6C6C-F2BA5A42F04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nl-NL" smtClean="0"/>
              <a:pPr>
                <a:spcAft>
                  <a:spcPts val="600"/>
                </a:spcAft>
              </a:pPr>
              <a:t>9</a:t>
            </a:fld>
            <a:endParaRPr lang="nl-NL"/>
          </a:p>
        </p:txBody>
      </p:sp>
      <p:pic>
        <p:nvPicPr>
          <p:cNvPr id="2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5A5EC633-DC67-B141-13FE-C4E1F8F73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167" y="3946787"/>
            <a:ext cx="3867150" cy="2564876"/>
          </a:xfrm>
          <a:prstGeom prst="rect">
            <a:avLst/>
          </a:prstGeom>
        </p:spPr>
      </p:pic>
      <p:pic>
        <p:nvPicPr>
          <p:cNvPr id="3" name="Afbeelding 3">
            <a:extLst>
              <a:ext uri="{FF2B5EF4-FFF2-40B4-BE49-F238E27FC236}">
                <a16:creationId xmlns:a16="http://schemas.microsoft.com/office/drawing/2014/main" id="{9E07913B-D7D6-AB55-80D7-D551F4FBB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2164" y="4119186"/>
            <a:ext cx="1272117" cy="1462920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D30249D9-6184-D62B-FFF9-C9A2BDB349C0}"/>
              </a:ext>
            </a:extLst>
          </p:cNvPr>
          <p:cNvSpPr txBox="1"/>
          <p:nvPr/>
        </p:nvSpPr>
        <p:spPr>
          <a:xfrm>
            <a:off x="4743025" y="6047886"/>
            <a:ext cx="270180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2400" b="1">
                <a:solidFill>
                  <a:schemeClr val="bg1"/>
                </a:solidFill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&lt;&lt;Voorbeeld&gt;&gt;</a:t>
            </a:r>
            <a:r>
              <a:rPr lang="nl-NL" sz="24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nl-NL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76732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hema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9129328_TF78853419_Win32" id="{DDD3E008-2388-4947-AC99-A18077BDD7B3}" vid="{644DBD45-836C-44F5-9B69-408D937DB762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F21D10-BD83-491A-AAA6-945C2DB1EB01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9EC1AB0-9704-404D-B6D3-819D938AC55B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{E6694383-17F5-4AE0-8B04-9F4283032ECC}tf78853419_win32</Template>
  <Application>Microsoft Office PowerPoint</Application>
  <PresentationFormat>Widescreen</PresentationFormat>
  <Slides>10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Thema1</vt:lpstr>
      <vt:lpstr>Project PS </vt:lpstr>
      <vt:lpstr>Teamvoorstelling </vt:lpstr>
      <vt:lpstr>Opdrachtgever </vt:lpstr>
      <vt:lpstr>Scherpstelling requirements MoSCoW</vt:lpstr>
      <vt:lpstr>Main ideas / hoofdthema’s </vt:lpstr>
      <vt:lpstr>Main ideas / hoofdthema’s </vt:lpstr>
      <vt:lpstr>Main ideas / hoofdthema’s </vt:lpstr>
      <vt:lpstr>PowerPoint Presentation</vt:lpstr>
      <vt:lpstr>Main ideas / hoofdthema’s </vt:lpstr>
      <vt:lpstr>Plus Thema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Jaarverslag</dc:title>
  <dc:creator>Nicolas Boen</dc:creator>
  <cp:revision>1</cp:revision>
  <dcterms:created xsi:type="dcterms:W3CDTF">2023-02-20T11:54:22Z</dcterms:created>
  <dcterms:modified xsi:type="dcterms:W3CDTF">2023-03-13T12:49:22Z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